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Poppins"/>
      <p:regular r:id="rId13"/>
      <p:bold r:id="rId14"/>
      <p:italic r:id="rId15"/>
      <p:boldItalic r:id="rId16"/>
    </p:embeddedFont>
    <p:embeddedFont>
      <p:font typeface="Nunito Sans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22BF47E-5892-4F79-934F-B836A58B3B76}">
  <a:tblStyle styleId="{F22BF47E-5892-4F79-934F-B836A58B3B7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unitoSans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Poppins-regular.fntdata"/><Relationship Id="rId12" Type="http://schemas.openxmlformats.org/officeDocument/2006/relationships/slide" Target="slides/slide7.xml"/><Relationship Id="rId15" Type="http://schemas.openxmlformats.org/officeDocument/2006/relationships/font" Target="fonts/Poppins-italic.fntdata"/><Relationship Id="rId14" Type="http://schemas.openxmlformats.org/officeDocument/2006/relationships/font" Target="fonts/Poppins-bold.fntdata"/><Relationship Id="rId17" Type="http://schemas.openxmlformats.org/officeDocument/2006/relationships/font" Target="fonts/NunitoSans-regular.fntdata"/><Relationship Id="rId16" Type="http://schemas.openxmlformats.org/officeDocument/2006/relationships/font" Target="fonts/Poppins-boldItalic.fntdata"/><Relationship Id="rId19" Type="http://schemas.openxmlformats.org/officeDocument/2006/relationships/font" Target="fonts/NunitoSans-italic.fntdata"/><Relationship Id="rId18" Type="http://schemas.openxmlformats.org/officeDocument/2006/relationships/font" Target="fonts/Nunito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37abd80a3b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237abd80a3b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37abd80a3b_0_9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237abd80a3b_0_9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25b6aacfd1f_0_2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25b6aacfd1f_0_2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5b6aacfd1f_0_6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25b6aacfd1f_0_6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25b6aacfd1f_0_12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25b6aacfd1f_0_12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5b6aacfd1f_0_2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25b6aacfd1f_0_2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237abd80a3b_0_4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237abd80a3b_0_4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600375" y="2897075"/>
            <a:ext cx="2443500" cy="749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600375" y="3992800"/>
            <a:ext cx="3815100" cy="39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2" name="Google Shape;12;p2"/>
          <p:cNvSpPr/>
          <p:nvPr/>
        </p:nvSpPr>
        <p:spPr>
          <a:xfrm>
            <a:off x="4728525" y="-25"/>
            <a:ext cx="44157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600375" y="639300"/>
            <a:ext cx="3815100" cy="39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/>
          <p:nvPr/>
        </p:nvSpPr>
        <p:spPr>
          <a:xfrm>
            <a:off x="0" y="-125"/>
            <a:ext cx="4572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1"/>
          <p:cNvSpPr txBox="1"/>
          <p:nvPr>
            <p:ph type="title"/>
          </p:nvPr>
        </p:nvSpPr>
        <p:spPr>
          <a:xfrm>
            <a:off x="600375" y="602300"/>
            <a:ext cx="3502800" cy="105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3" name="Google Shape;63;p11"/>
          <p:cNvSpPr txBox="1"/>
          <p:nvPr>
            <p:ph idx="1" type="subTitle"/>
          </p:nvPr>
        </p:nvSpPr>
        <p:spPr>
          <a:xfrm>
            <a:off x="600375" y="1808900"/>
            <a:ext cx="3502800" cy="342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4" name="Google Shape;64;p11"/>
          <p:cNvSpPr txBox="1"/>
          <p:nvPr>
            <p:ph idx="2" type="body"/>
          </p:nvPr>
        </p:nvSpPr>
        <p:spPr>
          <a:xfrm>
            <a:off x="4728525" y="639300"/>
            <a:ext cx="3815100" cy="3864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7471703" y="4663225"/>
            <a:ext cx="10719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buNone/>
              <a:defRPr sz="600">
                <a:solidFill>
                  <a:schemeClr val="dk1"/>
                </a:solidFill>
              </a:defRPr>
            </a:lvl1pPr>
            <a:lvl2pPr lvl="1" rtl="0" algn="ctr">
              <a:buNone/>
              <a:defRPr sz="600">
                <a:solidFill>
                  <a:schemeClr val="dk1"/>
                </a:solidFill>
              </a:defRPr>
            </a:lvl2pPr>
            <a:lvl3pPr lvl="2" rtl="0" algn="ctr">
              <a:buNone/>
              <a:defRPr sz="600">
                <a:solidFill>
                  <a:schemeClr val="dk1"/>
                </a:solidFill>
              </a:defRPr>
            </a:lvl3pPr>
            <a:lvl4pPr lvl="3" rtl="0" algn="ctr">
              <a:buNone/>
              <a:defRPr sz="600">
                <a:solidFill>
                  <a:schemeClr val="dk1"/>
                </a:solidFill>
              </a:defRPr>
            </a:lvl4pPr>
            <a:lvl5pPr lvl="4" rtl="0" algn="ctr">
              <a:buNone/>
              <a:defRPr sz="600">
                <a:solidFill>
                  <a:schemeClr val="dk1"/>
                </a:solidFill>
              </a:defRPr>
            </a:lvl5pPr>
            <a:lvl6pPr lvl="5" rtl="0" algn="ctr">
              <a:buNone/>
              <a:defRPr sz="600">
                <a:solidFill>
                  <a:schemeClr val="dk1"/>
                </a:solidFill>
              </a:defRPr>
            </a:lvl6pPr>
            <a:lvl7pPr lvl="6" rtl="0" algn="ctr">
              <a:buNone/>
              <a:defRPr sz="600">
                <a:solidFill>
                  <a:schemeClr val="dk1"/>
                </a:solidFill>
              </a:defRPr>
            </a:lvl7pPr>
            <a:lvl8pPr lvl="7" rtl="0" algn="ctr">
              <a:buNone/>
              <a:defRPr sz="600">
                <a:solidFill>
                  <a:schemeClr val="dk1"/>
                </a:solidFill>
              </a:defRPr>
            </a:lvl8pPr>
            <a:lvl9pPr lvl="8" rtl="0" algn="ctr">
              <a:buNone/>
              <a:defRPr sz="600">
                <a:solidFill>
                  <a:schemeClr val="dk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6" name="Google Shape;66;p11"/>
          <p:cNvSpPr txBox="1"/>
          <p:nvPr>
            <p:ph idx="3" type="sldNum"/>
          </p:nvPr>
        </p:nvSpPr>
        <p:spPr>
          <a:xfrm>
            <a:off x="6100128" y="4663225"/>
            <a:ext cx="10719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buNone/>
              <a:defRPr sz="600">
                <a:solidFill>
                  <a:schemeClr val="dk1"/>
                </a:solidFill>
              </a:defRPr>
            </a:lvl1pPr>
            <a:lvl2pPr lvl="1" rtl="0" algn="ctr">
              <a:buNone/>
              <a:defRPr sz="600">
                <a:solidFill>
                  <a:schemeClr val="dk1"/>
                </a:solidFill>
              </a:defRPr>
            </a:lvl2pPr>
            <a:lvl3pPr lvl="2" rtl="0" algn="ctr">
              <a:buNone/>
              <a:defRPr sz="600">
                <a:solidFill>
                  <a:schemeClr val="dk1"/>
                </a:solidFill>
              </a:defRPr>
            </a:lvl3pPr>
            <a:lvl4pPr lvl="3" rtl="0" algn="ctr">
              <a:buNone/>
              <a:defRPr sz="600">
                <a:solidFill>
                  <a:schemeClr val="dk1"/>
                </a:solidFill>
              </a:defRPr>
            </a:lvl4pPr>
            <a:lvl5pPr lvl="4" rtl="0" algn="ctr">
              <a:buNone/>
              <a:defRPr sz="600">
                <a:solidFill>
                  <a:schemeClr val="dk1"/>
                </a:solidFill>
              </a:defRPr>
            </a:lvl5pPr>
            <a:lvl6pPr lvl="5" rtl="0" algn="ctr">
              <a:buNone/>
              <a:defRPr sz="600">
                <a:solidFill>
                  <a:schemeClr val="dk1"/>
                </a:solidFill>
              </a:defRPr>
            </a:lvl6pPr>
            <a:lvl7pPr lvl="6" rtl="0" algn="ctr">
              <a:buNone/>
              <a:defRPr sz="600">
                <a:solidFill>
                  <a:schemeClr val="dk1"/>
                </a:solidFill>
              </a:defRPr>
            </a:lvl7pPr>
            <a:lvl8pPr lvl="7" rtl="0" algn="ctr">
              <a:buNone/>
              <a:defRPr sz="600">
                <a:solidFill>
                  <a:schemeClr val="dk1"/>
                </a:solidFill>
              </a:defRPr>
            </a:lvl8pPr>
            <a:lvl9pPr lvl="8" rtl="0" algn="ctr">
              <a:buNone/>
              <a:defRPr sz="600">
                <a:solidFill>
                  <a:schemeClr val="dk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Terminus Software, Inc.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 3">
  <p:cSld name="SECTION_TITLE_AND_DESCRIPTION_3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2"/>
          <p:cNvSpPr txBox="1"/>
          <p:nvPr>
            <p:ph type="title"/>
          </p:nvPr>
        </p:nvSpPr>
        <p:spPr>
          <a:xfrm>
            <a:off x="600375" y="602300"/>
            <a:ext cx="3502800" cy="105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0" name="Google Shape;70;p12"/>
          <p:cNvSpPr txBox="1"/>
          <p:nvPr>
            <p:ph idx="1" type="subTitle"/>
          </p:nvPr>
        </p:nvSpPr>
        <p:spPr>
          <a:xfrm>
            <a:off x="600375" y="1808900"/>
            <a:ext cx="3502800" cy="342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1" name="Google Shape;71;p12"/>
          <p:cNvSpPr txBox="1"/>
          <p:nvPr>
            <p:ph idx="2" type="body"/>
          </p:nvPr>
        </p:nvSpPr>
        <p:spPr>
          <a:xfrm>
            <a:off x="4728525" y="639300"/>
            <a:ext cx="3815100" cy="3864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2" name="Google Shape;72;p12"/>
          <p:cNvSpPr txBox="1"/>
          <p:nvPr>
            <p:ph idx="12" type="sldNum"/>
          </p:nvPr>
        </p:nvSpPr>
        <p:spPr>
          <a:xfrm>
            <a:off x="7471703" y="4663225"/>
            <a:ext cx="10719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buNone/>
              <a:defRPr sz="600">
                <a:solidFill>
                  <a:schemeClr val="dk1"/>
                </a:solidFill>
              </a:defRPr>
            </a:lvl1pPr>
            <a:lvl2pPr lvl="1" rtl="0" algn="ctr">
              <a:buNone/>
              <a:defRPr sz="600">
                <a:solidFill>
                  <a:schemeClr val="dk1"/>
                </a:solidFill>
              </a:defRPr>
            </a:lvl2pPr>
            <a:lvl3pPr lvl="2" rtl="0" algn="ctr">
              <a:buNone/>
              <a:defRPr sz="600">
                <a:solidFill>
                  <a:schemeClr val="dk1"/>
                </a:solidFill>
              </a:defRPr>
            </a:lvl3pPr>
            <a:lvl4pPr lvl="3" rtl="0" algn="ctr">
              <a:buNone/>
              <a:defRPr sz="600">
                <a:solidFill>
                  <a:schemeClr val="dk1"/>
                </a:solidFill>
              </a:defRPr>
            </a:lvl4pPr>
            <a:lvl5pPr lvl="4" rtl="0" algn="ctr">
              <a:buNone/>
              <a:defRPr sz="600">
                <a:solidFill>
                  <a:schemeClr val="dk1"/>
                </a:solidFill>
              </a:defRPr>
            </a:lvl5pPr>
            <a:lvl6pPr lvl="5" rtl="0" algn="ctr">
              <a:buNone/>
              <a:defRPr sz="600">
                <a:solidFill>
                  <a:schemeClr val="dk1"/>
                </a:solidFill>
              </a:defRPr>
            </a:lvl6pPr>
            <a:lvl7pPr lvl="6" rtl="0" algn="ctr">
              <a:buNone/>
              <a:defRPr sz="600">
                <a:solidFill>
                  <a:schemeClr val="dk1"/>
                </a:solidFill>
              </a:defRPr>
            </a:lvl7pPr>
            <a:lvl8pPr lvl="7" rtl="0" algn="ctr">
              <a:buNone/>
              <a:defRPr sz="600">
                <a:solidFill>
                  <a:schemeClr val="dk1"/>
                </a:solidFill>
              </a:defRPr>
            </a:lvl8pPr>
            <a:lvl9pPr lvl="8" rtl="0" algn="ctr">
              <a:buNone/>
              <a:defRPr sz="600">
                <a:solidFill>
                  <a:schemeClr val="dk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3" name="Google Shape;73;p12"/>
          <p:cNvSpPr txBox="1"/>
          <p:nvPr>
            <p:ph idx="3" type="sldNum"/>
          </p:nvPr>
        </p:nvSpPr>
        <p:spPr>
          <a:xfrm>
            <a:off x="6100128" y="4663225"/>
            <a:ext cx="10719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buNone/>
              <a:defRPr sz="600">
                <a:solidFill>
                  <a:schemeClr val="dk1"/>
                </a:solidFill>
              </a:defRPr>
            </a:lvl1pPr>
            <a:lvl2pPr lvl="1" rtl="0" algn="ctr">
              <a:buNone/>
              <a:defRPr sz="600">
                <a:solidFill>
                  <a:schemeClr val="dk1"/>
                </a:solidFill>
              </a:defRPr>
            </a:lvl2pPr>
            <a:lvl3pPr lvl="2" rtl="0" algn="ctr">
              <a:buNone/>
              <a:defRPr sz="600">
                <a:solidFill>
                  <a:schemeClr val="dk1"/>
                </a:solidFill>
              </a:defRPr>
            </a:lvl3pPr>
            <a:lvl4pPr lvl="3" rtl="0" algn="ctr">
              <a:buNone/>
              <a:defRPr sz="600">
                <a:solidFill>
                  <a:schemeClr val="dk1"/>
                </a:solidFill>
              </a:defRPr>
            </a:lvl4pPr>
            <a:lvl5pPr lvl="4" rtl="0" algn="ctr">
              <a:buNone/>
              <a:defRPr sz="600">
                <a:solidFill>
                  <a:schemeClr val="dk1"/>
                </a:solidFill>
              </a:defRPr>
            </a:lvl5pPr>
            <a:lvl6pPr lvl="5" rtl="0" algn="ctr">
              <a:buNone/>
              <a:defRPr sz="600">
                <a:solidFill>
                  <a:schemeClr val="dk1"/>
                </a:solidFill>
              </a:defRPr>
            </a:lvl6pPr>
            <a:lvl7pPr lvl="6" rtl="0" algn="ctr">
              <a:buNone/>
              <a:defRPr sz="600">
                <a:solidFill>
                  <a:schemeClr val="dk1"/>
                </a:solidFill>
              </a:defRPr>
            </a:lvl7pPr>
            <a:lvl8pPr lvl="7" rtl="0" algn="ctr">
              <a:buNone/>
              <a:defRPr sz="600">
                <a:solidFill>
                  <a:schemeClr val="dk1"/>
                </a:solidFill>
              </a:defRPr>
            </a:lvl8pPr>
            <a:lvl9pPr lvl="8" rtl="0" algn="ctr">
              <a:buNone/>
              <a:defRPr sz="600">
                <a:solidFill>
                  <a:schemeClr val="dk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Terminus Software, Inc.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 2">
  <p:cSld name="SECTION_TITLE_AND_DESCRIPTION_2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/>
          <p:nvPr/>
        </p:nvSpPr>
        <p:spPr>
          <a:xfrm>
            <a:off x="4728525" y="639300"/>
            <a:ext cx="1902600" cy="1932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3"/>
          <p:cNvSpPr txBox="1"/>
          <p:nvPr>
            <p:ph type="title"/>
          </p:nvPr>
        </p:nvSpPr>
        <p:spPr>
          <a:xfrm>
            <a:off x="600375" y="602300"/>
            <a:ext cx="3581700" cy="903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7" name="Google Shape;77;p13"/>
          <p:cNvSpPr txBox="1"/>
          <p:nvPr>
            <p:ph idx="1" type="subTitle"/>
          </p:nvPr>
        </p:nvSpPr>
        <p:spPr>
          <a:xfrm>
            <a:off x="600375" y="1808900"/>
            <a:ext cx="3581700" cy="1235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/>
          <p:nvPr/>
        </p:nvSpPr>
        <p:spPr>
          <a:xfrm>
            <a:off x="6631125" y="639300"/>
            <a:ext cx="1902600" cy="1932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6631125" y="2571850"/>
            <a:ext cx="1902600" cy="1932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3"/>
          <p:cNvSpPr/>
          <p:nvPr/>
        </p:nvSpPr>
        <p:spPr>
          <a:xfrm>
            <a:off x="4728525" y="2571850"/>
            <a:ext cx="1902600" cy="1932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3"/>
          <p:cNvSpPr txBox="1"/>
          <p:nvPr>
            <p:ph hasCustomPrompt="1" idx="2" type="title"/>
          </p:nvPr>
        </p:nvSpPr>
        <p:spPr>
          <a:xfrm>
            <a:off x="4728525" y="639325"/>
            <a:ext cx="1902600" cy="866400"/>
          </a:xfrm>
          <a:prstGeom prst="rect">
            <a:avLst/>
          </a:prstGeom>
        </p:spPr>
        <p:txBody>
          <a:bodyPr anchorCtr="0" anchor="b" bIns="0" lIns="182875" spcFirstLastPara="1" rIns="182875" wrap="square" tIns="18287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2" name="Google Shape;82;p13"/>
          <p:cNvSpPr txBox="1"/>
          <p:nvPr>
            <p:ph idx="3" type="subTitle"/>
          </p:nvPr>
        </p:nvSpPr>
        <p:spPr>
          <a:xfrm>
            <a:off x="4722975" y="1705425"/>
            <a:ext cx="1902600" cy="866400"/>
          </a:xfrm>
          <a:prstGeom prst="rect">
            <a:avLst/>
          </a:prstGeom>
        </p:spPr>
        <p:txBody>
          <a:bodyPr anchorCtr="0" anchor="t" bIns="182875" lIns="182875" spcFirstLastPara="1" rIns="182875" wrap="square" tIns="0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9pPr>
          </a:lstStyle>
          <a:p/>
        </p:txBody>
      </p:sp>
      <p:cxnSp>
        <p:nvCxnSpPr>
          <p:cNvPr id="83" name="Google Shape;83;p13"/>
          <p:cNvCxnSpPr/>
          <p:nvPr/>
        </p:nvCxnSpPr>
        <p:spPr>
          <a:xfrm>
            <a:off x="5475675" y="1605600"/>
            <a:ext cx="408300" cy="0"/>
          </a:xfrm>
          <a:prstGeom prst="straightConnector1">
            <a:avLst/>
          </a:prstGeom>
          <a:noFill/>
          <a:ln cap="flat" cmpd="sng" w="19050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4" name="Google Shape;84;p13"/>
          <p:cNvSpPr txBox="1"/>
          <p:nvPr>
            <p:ph hasCustomPrompt="1" idx="4" type="title"/>
          </p:nvPr>
        </p:nvSpPr>
        <p:spPr>
          <a:xfrm>
            <a:off x="6633900" y="639325"/>
            <a:ext cx="1902600" cy="866400"/>
          </a:xfrm>
          <a:prstGeom prst="rect">
            <a:avLst/>
          </a:prstGeom>
        </p:spPr>
        <p:txBody>
          <a:bodyPr anchorCtr="0" anchor="b" bIns="0" lIns="182875" spcFirstLastPara="1" rIns="182875" wrap="square" tIns="18287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5" name="Google Shape;85;p13"/>
          <p:cNvSpPr txBox="1"/>
          <p:nvPr>
            <p:ph idx="5" type="subTitle"/>
          </p:nvPr>
        </p:nvSpPr>
        <p:spPr>
          <a:xfrm>
            <a:off x="6628350" y="1705425"/>
            <a:ext cx="1902600" cy="866400"/>
          </a:xfrm>
          <a:prstGeom prst="rect">
            <a:avLst/>
          </a:prstGeom>
        </p:spPr>
        <p:txBody>
          <a:bodyPr anchorCtr="0" anchor="t" bIns="182875" lIns="182875" spcFirstLastPara="1" rIns="182875" wrap="square" tIns="0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9pPr>
          </a:lstStyle>
          <a:p/>
        </p:txBody>
      </p:sp>
      <p:cxnSp>
        <p:nvCxnSpPr>
          <p:cNvPr id="86" name="Google Shape;86;p13"/>
          <p:cNvCxnSpPr/>
          <p:nvPr/>
        </p:nvCxnSpPr>
        <p:spPr>
          <a:xfrm>
            <a:off x="7381050" y="1605600"/>
            <a:ext cx="408300" cy="0"/>
          </a:xfrm>
          <a:prstGeom prst="straightConnector1">
            <a:avLst/>
          </a:prstGeom>
          <a:noFill/>
          <a:ln cap="flat" cmpd="sng" w="19050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7" name="Google Shape;87;p13"/>
          <p:cNvSpPr txBox="1"/>
          <p:nvPr>
            <p:ph hasCustomPrompt="1" idx="6" type="title"/>
          </p:nvPr>
        </p:nvSpPr>
        <p:spPr>
          <a:xfrm>
            <a:off x="6633900" y="2571900"/>
            <a:ext cx="1902600" cy="866400"/>
          </a:xfrm>
          <a:prstGeom prst="rect">
            <a:avLst/>
          </a:prstGeom>
        </p:spPr>
        <p:txBody>
          <a:bodyPr anchorCtr="0" anchor="b" bIns="0" lIns="182875" spcFirstLastPara="1" rIns="182875" wrap="square" tIns="18287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8" name="Google Shape;88;p13"/>
          <p:cNvSpPr txBox="1"/>
          <p:nvPr>
            <p:ph idx="7" type="subTitle"/>
          </p:nvPr>
        </p:nvSpPr>
        <p:spPr>
          <a:xfrm>
            <a:off x="6628350" y="3638000"/>
            <a:ext cx="1902600" cy="866400"/>
          </a:xfrm>
          <a:prstGeom prst="rect">
            <a:avLst/>
          </a:prstGeom>
        </p:spPr>
        <p:txBody>
          <a:bodyPr anchorCtr="0" anchor="t" bIns="182875" lIns="182875" spcFirstLastPara="1" rIns="182875" wrap="square" tIns="0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9pPr>
          </a:lstStyle>
          <a:p/>
        </p:txBody>
      </p:sp>
      <p:cxnSp>
        <p:nvCxnSpPr>
          <p:cNvPr id="89" name="Google Shape;89;p13"/>
          <p:cNvCxnSpPr/>
          <p:nvPr/>
        </p:nvCxnSpPr>
        <p:spPr>
          <a:xfrm>
            <a:off x="7375500" y="3538175"/>
            <a:ext cx="408300" cy="0"/>
          </a:xfrm>
          <a:prstGeom prst="straightConnector1">
            <a:avLst/>
          </a:prstGeom>
          <a:noFill/>
          <a:ln cap="flat" cmpd="sng" w="19050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0" name="Google Shape;90;p13"/>
          <p:cNvSpPr txBox="1"/>
          <p:nvPr>
            <p:ph hasCustomPrompt="1" idx="8" type="title"/>
          </p:nvPr>
        </p:nvSpPr>
        <p:spPr>
          <a:xfrm>
            <a:off x="4731300" y="2571900"/>
            <a:ext cx="1902600" cy="866400"/>
          </a:xfrm>
          <a:prstGeom prst="rect">
            <a:avLst/>
          </a:prstGeom>
        </p:spPr>
        <p:txBody>
          <a:bodyPr anchorCtr="0" anchor="b" bIns="0" lIns="182875" spcFirstLastPara="1" rIns="182875" wrap="square" tIns="18287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91" name="Google Shape;91;p13"/>
          <p:cNvSpPr txBox="1"/>
          <p:nvPr>
            <p:ph idx="9" type="subTitle"/>
          </p:nvPr>
        </p:nvSpPr>
        <p:spPr>
          <a:xfrm>
            <a:off x="4725750" y="3638000"/>
            <a:ext cx="1902600" cy="866400"/>
          </a:xfrm>
          <a:prstGeom prst="rect">
            <a:avLst/>
          </a:prstGeom>
        </p:spPr>
        <p:txBody>
          <a:bodyPr anchorCtr="0" anchor="t" bIns="182875" lIns="182875" spcFirstLastPara="1" rIns="182875" wrap="square" tIns="0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9pPr>
          </a:lstStyle>
          <a:p/>
        </p:txBody>
      </p:sp>
      <p:cxnSp>
        <p:nvCxnSpPr>
          <p:cNvPr id="92" name="Google Shape;92;p13"/>
          <p:cNvCxnSpPr/>
          <p:nvPr/>
        </p:nvCxnSpPr>
        <p:spPr>
          <a:xfrm>
            <a:off x="5478450" y="3538175"/>
            <a:ext cx="408300" cy="0"/>
          </a:xfrm>
          <a:prstGeom prst="straightConnector1">
            <a:avLst/>
          </a:prstGeom>
          <a:noFill/>
          <a:ln cap="flat" cmpd="sng" w="19050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3" name="Google Shape;93;p13"/>
          <p:cNvSpPr txBox="1"/>
          <p:nvPr>
            <p:ph idx="12" type="sldNum"/>
          </p:nvPr>
        </p:nvSpPr>
        <p:spPr>
          <a:xfrm>
            <a:off x="7471703" y="4663225"/>
            <a:ext cx="10719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buNone/>
              <a:defRPr sz="600">
                <a:solidFill>
                  <a:schemeClr val="dk1"/>
                </a:solidFill>
              </a:defRPr>
            </a:lvl1pPr>
            <a:lvl2pPr lvl="1" rtl="0" algn="ctr">
              <a:buNone/>
              <a:defRPr sz="600">
                <a:solidFill>
                  <a:schemeClr val="dk1"/>
                </a:solidFill>
              </a:defRPr>
            </a:lvl2pPr>
            <a:lvl3pPr lvl="2" rtl="0" algn="ctr">
              <a:buNone/>
              <a:defRPr sz="600">
                <a:solidFill>
                  <a:schemeClr val="dk1"/>
                </a:solidFill>
              </a:defRPr>
            </a:lvl3pPr>
            <a:lvl4pPr lvl="3" rtl="0" algn="ctr">
              <a:buNone/>
              <a:defRPr sz="600">
                <a:solidFill>
                  <a:schemeClr val="dk1"/>
                </a:solidFill>
              </a:defRPr>
            </a:lvl4pPr>
            <a:lvl5pPr lvl="4" rtl="0" algn="ctr">
              <a:buNone/>
              <a:defRPr sz="600">
                <a:solidFill>
                  <a:schemeClr val="dk1"/>
                </a:solidFill>
              </a:defRPr>
            </a:lvl5pPr>
            <a:lvl6pPr lvl="5" rtl="0" algn="ctr">
              <a:buNone/>
              <a:defRPr sz="600">
                <a:solidFill>
                  <a:schemeClr val="dk1"/>
                </a:solidFill>
              </a:defRPr>
            </a:lvl6pPr>
            <a:lvl7pPr lvl="6" rtl="0" algn="ctr">
              <a:buNone/>
              <a:defRPr sz="600">
                <a:solidFill>
                  <a:schemeClr val="dk1"/>
                </a:solidFill>
              </a:defRPr>
            </a:lvl7pPr>
            <a:lvl8pPr lvl="7" rtl="0" algn="ctr">
              <a:buNone/>
              <a:defRPr sz="600">
                <a:solidFill>
                  <a:schemeClr val="dk1"/>
                </a:solidFill>
              </a:defRPr>
            </a:lvl8pPr>
            <a:lvl9pPr lvl="8" rtl="0" algn="ctr">
              <a:buNone/>
              <a:defRPr sz="600">
                <a:solidFill>
                  <a:schemeClr val="dk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4" name="Google Shape;94;p13"/>
          <p:cNvSpPr txBox="1"/>
          <p:nvPr>
            <p:ph idx="13" type="sldNum"/>
          </p:nvPr>
        </p:nvSpPr>
        <p:spPr>
          <a:xfrm>
            <a:off x="6100128" y="4663225"/>
            <a:ext cx="10719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buNone/>
              <a:defRPr sz="600">
                <a:solidFill>
                  <a:schemeClr val="dk1"/>
                </a:solidFill>
              </a:defRPr>
            </a:lvl1pPr>
            <a:lvl2pPr lvl="1" rtl="0" algn="ctr">
              <a:buNone/>
              <a:defRPr sz="600">
                <a:solidFill>
                  <a:schemeClr val="dk1"/>
                </a:solidFill>
              </a:defRPr>
            </a:lvl2pPr>
            <a:lvl3pPr lvl="2" rtl="0" algn="ctr">
              <a:buNone/>
              <a:defRPr sz="600">
                <a:solidFill>
                  <a:schemeClr val="dk1"/>
                </a:solidFill>
              </a:defRPr>
            </a:lvl3pPr>
            <a:lvl4pPr lvl="3" rtl="0" algn="ctr">
              <a:buNone/>
              <a:defRPr sz="600">
                <a:solidFill>
                  <a:schemeClr val="dk1"/>
                </a:solidFill>
              </a:defRPr>
            </a:lvl4pPr>
            <a:lvl5pPr lvl="4" rtl="0" algn="ctr">
              <a:buNone/>
              <a:defRPr sz="600">
                <a:solidFill>
                  <a:schemeClr val="dk1"/>
                </a:solidFill>
              </a:defRPr>
            </a:lvl5pPr>
            <a:lvl6pPr lvl="5" rtl="0" algn="ctr">
              <a:buNone/>
              <a:defRPr sz="600">
                <a:solidFill>
                  <a:schemeClr val="dk1"/>
                </a:solidFill>
              </a:defRPr>
            </a:lvl6pPr>
            <a:lvl7pPr lvl="6" rtl="0" algn="ctr">
              <a:buNone/>
              <a:defRPr sz="600">
                <a:solidFill>
                  <a:schemeClr val="dk1"/>
                </a:solidFill>
              </a:defRPr>
            </a:lvl7pPr>
            <a:lvl8pPr lvl="7" rtl="0" algn="ctr">
              <a:buNone/>
              <a:defRPr sz="600">
                <a:solidFill>
                  <a:schemeClr val="dk1"/>
                </a:solidFill>
              </a:defRPr>
            </a:lvl8pPr>
            <a:lvl9pPr lvl="8" rtl="0" algn="ctr">
              <a:buNone/>
              <a:defRPr sz="600">
                <a:solidFill>
                  <a:schemeClr val="dk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Terminus Software, Inc.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 2 1">
  <p:cSld name="SECTION_TITLE_AND_DESCRIPTION_2_1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/>
          <p:nvPr/>
        </p:nvSpPr>
        <p:spPr>
          <a:xfrm>
            <a:off x="605925" y="639300"/>
            <a:ext cx="1902600" cy="1932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4"/>
          <p:cNvSpPr/>
          <p:nvPr/>
        </p:nvSpPr>
        <p:spPr>
          <a:xfrm>
            <a:off x="2508525" y="639300"/>
            <a:ext cx="1902600" cy="1932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4"/>
          <p:cNvSpPr/>
          <p:nvPr/>
        </p:nvSpPr>
        <p:spPr>
          <a:xfrm>
            <a:off x="2508525" y="2571850"/>
            <a:ext cx="1902600" cy="1932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4"/>
          <p:cNvSpPr/>
          <p:nvPr/>
        </p:nvSpPr>
        <p:spPr>
          <a:xfrm>
            <a:off x="605925" y="2571850"/>
            <a:ext cx="1902600" cy="1932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4"/>
          <p:cNvSpPr txBox="1"/>
          <p:nvPr>
            <p:ph hasCustomPrompt="1" type="title"/>
          </p:nvPr>
        </p:nvSpPr>
        <p:spPr>
          <a:xfrm>
            <a:off x="605925" y="639325"/>
            <a:ext cx="1902600" cy="866400"/>
          </a:xfrm>
          <a:prstGeom prst="rect">
            <a:avLst/>
          </a:prstGeom>
        </p:spPr>
        <p:txBody>
          <a:bodyPr anchorCtr="0" anchor="b" bIns="0" lIns="182875" spcFirstLastPara="1" rIns="182875" wrap="square" tIns="18287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01" name="Google Shape;101;p14"/>
          <p:cNvSpPr txBox="1"/>
          <p:nvPr>
            <p:ph idx="1" type="subTitle"/>
          </p:nvPr>
        </p:nvSpPr>
        <p:spPr>
          <a:xfrm>
            <a:off x="600375" y="1705425"/>
            <a:ext cx="1902600" cy="866400"/>
          </a:xfrm>
          <a:prstGeom prst="rect">
            <a:avLst/>
          </a:prstGeom>
        </p:spPr>
        <p:txBody>
          <a:bodyPr anchorCtr="0" anchor="t" bIns="182875" lIns="182875" spcFirstLastPara="1" rIns="182875" wrap="square" tIns="0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9pPr>
          </a:lstStyle>
          <a:p/>
        </p:txBody>
      </p:sp>
      <p:cxnSp>
        <p:nvCxnSpPr>
          <p:cNvPr id="102" name="Google Shape;102;p14"/>
          <p:cNvCxnSpPr/>
          <p:nvPr/>
        </p:nvCxnSpPr>
        <p:spPr>
          <a:xfrm>
            <a:off x="1353075" y="1605600"/>
            <a:ext cx="408300" cy="0"/>
          </a:xfrm>
          <a:prstGeom prst="straightConnector1">
            <a:avLst/>
          </a:prstGeom>
          <a:noFill/>
          <a:ln cap="flat" cmpd="sng" w="19050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3" name="Google Shape;103;p14"/>
          <p:cNvSpPr txBox="1"/>
          <p:nvPr>
            <p:ph hasCustomPrompt="1" idx="2" type="title"/>
          </p:nvPr>
        </p:nvSpPr>
        <p:spPr>
          <a:xfrm>
            <a:off x="2511300" y="639325"/>
            <a:ext cx="1902600" cy="866400"/>
          </a:xfrm>
          <a:prstGeom prst="rect">
            <a:avLst/>
          </a:prstGeom>
        </p:spPr>
        <p:txBody>
          <a:bodyPr anchorCtr="0" anchor="b" bIns="0" lIns="182875" spcFirstLastPara="1" rIns="182875" wrap="square" tIns="18287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04" name="Google Shape;104;p14"/>
          <p:cNvSpPr txBox="1"/>
          <p:nvPr>
            <p:ph idx="3" type="subTitle"/>
          </p:nvPr>
        </p:nvSpPr>
        <p:spPr>
          <a:xfrm>
            <a:off x="2505750" y="1705425"/>
            <a:ext cx="1902600" cy="866400"/>
          </a:xfrm>
          <a:prstGeom prst="rect">
            <a:avLst/>
          </a:prstGeom>
        </p:spPr>
        <p:txBody>
          <a:bodyPr anchorCtr="0" anchor="t" bIns="182875" lIns="182875" spcFirstLastPara="1" rIns="182875" wrap="square" tIns="0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9pPr>
          </a:lstStyle>
          <a:p/>
        </p:txBody>
      </p:sp>
      <p:cxnSp>
        <p:nvCxnSpPr>
          <p:cNvPr id="105" name="Google Shape;105;p14"/>
          <p:cNvCxnSpPr/>
          <p:nvPr/>
        </p:nvCxnSpPr>
        <p:spPr>
          <a:xfrm>
            <a:off x="3258450" y="1605600"/>
            <a:ext cx="408300" cy="0"/>
          </a:xfrm>
          <a:prstGeom prst="straightConnector1">
            <a:avLst/>
          </a:prstGeom>
          <a:noFill/>
          <a:ln cap="flat" cmpd="sng" w="19050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6" name="Google Shape;106;p14"/>
          <p:cNvSpPr txBox="1"/>
          <p:nvPr>
            <p:ph hasCustomPrompt="1" idx="4" type="title"/>
          </p:nvPr>
        </p:nvSpPr>
        <p:spPr>
          <a:xfrm>
            <a:off x="2511300" y="2571900"/>
            <a:ext cx="1902600" cy="866400"/>
          </a:xfrm>
          <a:prstGeom prst="rect">
            <a:avLst/>
          </a:prstGeom>
        </p:spPr>
        <p:txBody>
          <a:bodyPr anchorCtr="0" anchor="b" bIns="0" lIns="182875" spcFirstLastPara="1" rIns="182875" wrap="square" tIns="18287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07" name="Google Shape;107;p14"/>
          <p:cNvSpPr txBox="1"/>
          <p:nvPr>
            <p:ph idx="5" type="subTitle"/>
          </p:nvPr>
        </p:nvSpPr>
        <p:spPr>
          <a:xfrm>
            <a:off x="2505750" y="3638000"/>
            <a:ext cx="1902600" cy="866400"/>
          </a:xfrm>
          <a:prstGeom prst="rect">
            <a:avLst/>
          </a:prstGeom>
        </p:spPr>
        <p:txBody>
          <a:bodyPr anchorCtr="0" anchor="t" bIns="182875" lIns="182875" spcFirstLastPara="1" rIns="182875" wrap="square" tIns="0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9pPr>
          </a:lstStyle>
          <a:p/>
        </p:txBody>
      </p:sp>
      <p:cxnSp>
        <p:nvCxnSpPr>
          <p:cNvPr id="108" name="Google Shape;108;p14"/>
          <p:cNvCxnSpPr/>
          <p:nvPr/>
        </p:nvCxnSpPr>
        <p:spPr>
          <a:xfrm>
            <a:off x="3258450" y="3538175"/>
            <a:ext cx="408300" cy="0"/>
          </a:xfrm>
          <a:prstGeom prst="straightConnector1">
            <a:avLst/>
          </a:prstGeom>
          <a:noFill/>
          <a:ln cap="flat" cmpd="sng" w="19050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9" name="Google Shape;109;p14"/>
          <p:cNvSpPr txBox="1"/>
          <p:nvPr>
            <p:ph hasCustomPrompt="1" idx="6" type="title"/>
          </p:nvPr>
        </p:nvSpPr>
        <p:spPr>
          <a:xfrm>
            <a:off x="608700" y="2571900"/>
            <a:ext cx="1902600" cy="866400"/>
          </a:xfrm>
          <a:prstGeom prst="rect">
            <a:avLst/>
          </a:prstGeom>
        </p:spPr>
        <p:txBody>
          <a:bodyPr anchorCtr="0" anchor="b" bIns="0" lIns="182875" spcFirstLastPara="1" rIns="182875" wrap="square" tIns="18287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10" name="Google Shape;110;p14"/>
          <p:cNvSpPr txBox="1"/>
          <p:nvPr>
            <p:ph idx="7" type="subTitle"/>
          </p:nvPr>
        </p:nvSpPr>
        <p:spPr>
          <a:xfrm>
            <a:off x="603150" y="3638000"/>
            <a:ext cx="1902600" cy="866400"/>
          </a:xfrm>
          <a:prstGeom prst="rect">
            <a:avLst/>
          </a:prstGeom>
        </p:spPr>
        <p:txBody>
          <a:bodyPr anchorCtr="0" anchor="t" bIns="182875" lIns="182875" spcFirstLastPara="1" rIns="182875" wrap="square" tIns="0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9pPr>
          </a:lstStyle>
          <a:p/>
        </p:txBody>
      </p:sp>
      <p:cxnSp>
        <p:nvCxnSpPr>
          <p:cNvPr id="111" name="Google Shape;111;p14"/>
          <p:cNvCxnSpPr/>
          <p:nvPr/>
        </p:nvCxnSpPr>
        <p:spPr>
          <a:xfrm>
            <a:off x="1355850" y="3538175"/>
            <a:ext cx="408300" cy="0"/>
          </a:xfrm>
          <a:prstGeom prst="straightConnector1">
            <a:avLst/>
          </a:prstGeom>
          <a:noFill/>
          <a:ln cap="flat" cmpd="sng" w="19050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2" name="Google Shape;112;p14"/>
          <p:cNvSpPr txBox="1"/>
          <p:nvPr>
            <p:ph idx="8" type="title"/>
          </p:nvPr>
        </p:nvSpPr>
        <p:spPr>
          <a:xfrm>
            <a:off x="4728525" y="639325"/>
            <a:ext cx="3815100" cy="77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13" name="Google Shape;113;p14"/>
          <p:cNvSpPr txBox="1"/>
          <p:nvPr>
            <p:ph idx="9" type="subTitle"/>
          </p:nvPr>
        </p:nvSpPr>
        <p:spPr>
          <a:xfrm>
            <a:off x="4728525" y="1845925"/>
            <a:ext cx="3815100" cy="1235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4"/>
          <p:cNvSpPr txBox="1"/>
          <p:nvPr>
            <p:ph idx="12" type="sldNum"/>
          </p:nvPr>
        </p:nvSpPr>
        <p:spPr>
          <a:xfrm>
            <a:off x="7471703" y="4663225"/>
            <a:ext cx="10719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buNone/>
              <a:defRPr sz="600">
                <a:solidFill>
                  <a:schemeClr val="dk1"/>
                </a:solidFill>
              </a:defRPr>
            </a:lvl1pPr>
            <a:lvl2pPr lvl="1" rtl="0" algn="ctr">
              <a:buNone/>
              <a:defRPr sz="600">
                <a:solidFill>
                  <a:schemeClr val="dk1"/>
                </a:solidFill>
              </a:defRPr>
            </a:lvl2pPr>
            <a:lvl3pPr lvl="2" rtl="0" algn="ctr">
              <a:buNone/>
              <a:defRPr sz="600">
                <a:solidFill>
                  <a:schemeClr val="dk1"/>
                </a:solidFill>
              </a:defRPr>
            </a:lvl3pPr>
            <a:lvl4pPr lvl="3" rtl="0" algn="ctr">
              <a:buNone/>
              <a:defRPr sz="600">
                <a:solidFill>
                  <a:schemeClr val="dk1"/>
                </a:solidFill>
              </a:defRPr>
            </a:lvl4pPr>
            <a:lvl5pPr lvl="4" rtl="0" algn="ctr">
              <a:buNone/>
              <a:defRPr sz="600">
                <a:solidFill>
                  <a:schemeClr val="dk1"/>
                </a:solidFill>
              </a:defRPr>
            </a:lvl5pPr>
            <a:lvl6pPr lvl="5" rtl="0" algn="ctr">
              <a:buNone/>
              <a:defRPr sz="600">
                <a:solidFill>
                  <a:schemeClr val="dk1"/>
                </a:solidFill>
              </a:defRPr>
            </a:lvl6pPr>
            <a:lvl7pPr lvl="6" rtl="0" algn="ctr">
              <a:buNone/>
              <a:defRPr sz="600">
                <a:solidFill>
                  <a:schemeClr val="dk1"/>
                </a:solidFill>
              </a:defRPr>
            </a:lvl7pPr>
            <a:lvl8pPr lvl="7" rtl="0" algn="ctr">
              <a:buNone/>
              <a:defRPr sz="600">
                <a:solidFill>
                  <a:schemeClr val="dk1"/>
                </a:solidFill>
              </a:defRPr>
            </a:lvl8pPr>
            <a:lvl9pPr lvl="8" rtl="0" algn="ctr">
              <a:buNone/>
              <a:defRPr sz="600">
                <a:solidFill>
                  <a:schemeClr val="dk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5" name="Google Shape;115;p14"/>
          <p:cNvSpPr txBox="1"/>
          <p:nvPr>
            <p:ph idx="13" type="sldNum"/>
          </p:nvPr>
        </p:nvSpPr>
        <p:spPr>
          <a:xfrm>
            <a:off x="6100128" y="4663225"/>
            <a:ext cx="10719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buNone/>
              <a:defRPr sz="600">
                <a:solidFill>
                  <a:schemeClr val="dk1"/>
                </a:solidFill>
              </a:defRPr>
            </a:lvl1pPr>
            <a:lvl2pPr lvl="1" rtl="0" algn="ctr">
              <a:buNone/>
              <a:defRPr sz="600">
                <a:solidFill>
                  <a:schemeClr val="dk1"/>
                </a:solidFill>
              </a:defRPr>
            </a:lvl2pPr>
            <a:lvl3pPr lvl="2" rtl="0" algn="ctr">
              <a:buNone/>
              <a:defRPr sz="600">
                <a:solidFill>
                  <a:schemeClr val="dk1"/>
                </a:solidFill>
              </a:defRPr>
            </a:lvl3pPr>
            <a:lvl4pPr lvl="3" rtl="0" algn="ctr">
              <a:buNone/>
              <a:defRPr sz="600">
                <a:solidFill>
                  <a:schemeClr val="dk1"/>
                </a:solidFill>
              </a:defRPr>
            </a:lvl4pPr>
            <a:lvl5pPr lvl="4" rtl="0" algn="ctr">
              <a:buNone/>
              <a:defRPr sz="600">
                <a:solidFill>
                  <a:schemeClr val="dk1"/>
                </a:solidFill>
              </a:defRPr>
            </a:lvl5pPr>
            <a:lvl6pPr lvl="5" rtl="0" algn="ctr">
              <a:buNone/>
              <a:defRPr sz="600">
                <a:solidFill>
                  <a:schemeClr val="dk1"/>
                </a:solidFill>
              </a:defRPr>
            </a:lvl6pPr>
            <a:lvl7pPr lvl="6" rtl="0" algn="ctr">
              <a:buNone/>
              <a:defRPr sz="600">
                <a:solidFill>
                  <a:schemeClr val="dk1"/>
                </a:solidFill>
              </a:defRPr>
            </a:lvl7pPr>
            <a:lvl8pPr lvl="7" rtl="0" algn="ctr">
              <a:buNone/>
              <a:defRPr sz="600">
                <a:solidFill>
                  <a:schemeClr val="dk1"/>
                </a:solidFill>
              </a:defRPr>
            </a:lvl8pPr>
            <a:lvl9pPr lvl="8" rtl="0" algn="ctr">
              <a:buNone/>
              <a:defRPr sz="600">
                <a:solidFill>
                  <a:schemeClr val="dk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Terminus Software, Inc.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 1">
  <p:cSld name="SECTION_TITLE_AND_DESCRIPTION_1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5"/>
          <p:cNvSpPr/>
          <p:nvPr/>
        </p:nvSpPr>
        <p:spPr>
          <a:xfrm>
            <a:off x="5943600" y="-125"/>
            <a:ext cx="32004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5"/>
          <p:cNvSpPr txBox="1"/>
          <p:nvPr>
            <p:ph type="title"/>
          </p:nvPr>
        </p:nvSpPr>
        <p:spPr>
          <a:xfrm>
            <a:off x="600375" y="639300"/>
            <a:ext cx="5196000" cy="512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9" name="Google Shape;119;p15"/>
          <p:cNvSpPr txBox="1"/>
          <p:nvPr>
            <p:ph idx="1" type="subTitle"/>
          </p:nvPr>
        </p:nvSpPr>
        <p:spPr>
          <a:xfrm>
            <a:off x="600375" y="1293150"/>
            <a:ext cx="3815100" cy="1235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5"/>
          <p:cNvSpPr txBox="1"/>
          <p:nvPr>
            <p:ph idx="2" type="body"/>
          </p:nvPr>
        </p:nvSpPr>
        <p:spPr>
          <a:xfrm>
            <a:off x="6434025" y="724075"/>
            <a:ext cx="2109600" cy="3780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1" name="Google Shape;121;p15"/>
          <p:cNvSpPr txBox="1"/>
          <p:nvPr>
            <p:ph idx="12" type="sldNum"/>
          </p:nvPr>
        </p:nvSpPr>
        <p:spPr>
          <a:xfrm>
            <a:off x="7471703" y="4663225"/>
            <a:ext cx="10719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buNone/>
              <a:defRPr sz="600">
                <a:solidFill>
                  <a:schemeClr val="lt1"/>
                </a:solidFill>
              </a:defRPr>
            </a:lvl1pPr>
            <a:lvl2pPr lvl="1" rtl="0" algn="ctr">
              <a:buNone/>
              <a:defRPr sz="600">
                <a:solidFill>
                  <a:schemeClr val="lt1"/>
                </a:solidFill>
              </a:defRPr>
            </a:lvl2pPr>
            <a:lvl3pPr lvl="2" rtl="0" algn="ctr">
              <a:buNone/>
              <a:defRPr sz="600">
                <a:solidFill>
                  <a:schemeClr val="lt1"/>
                </a:solidFill>
              </a:defRPr>
            </a:lvl3pPr>
            <a:lvl4pPr lvl="3" rtl="0" algn="ctr">
              <a:buNone/>
              <a:defRPr sz="600">
                <a:solidFill>
                  <a:schemeClr val="lt1"/>
                </a:solidFill>
              </a:defRPr>
            </a:lvl4pPr>
            <a:lvl5pPr lvl="4" rtl="0" algn="ctr">
              <a:buNone/>
              <a:defRPr sz="600">
                <a:solidFill>
                  <a:schemeClr val="lt1"/>
                </a:solidFill>
              </a:defRPr>
            </a:lvl5pPr>
            <a:lvl6pPr lvl="5" rtl="0" algn="ctr">
              <a:buNone/>
              <a:defRPr sz="600">
                <a:solidFill>
                  <a:schemeClr val="lt1"/>
                </a:solidFill>
              </a:defRPr>
            </a:lvl6pPr>
            <a:lvl7pPr lvl="6" rtl="0" algn="ctr">
              <a:buNone/>
              <a:defRPr sz="600">
                <a:solidFill>
                  <a:schemeClr val="lt1"/>
                </a:solidFill>
              </a:defRPr>
            </a:lvl7pPr>
            <a:lvl8pPr lvl="7" rtl="0" algn="ctr">
              <a:buNone/>
              <a:defRPr sz="600">
                <a:solidFill>
                  <a:schemeClr val="lt1"/>
                </a:solidFill>
              </a:defRPr>
            </a:lvl8pPr>
            <a:lvl9pPr lvl="8" rtl="0" algn="ctr">
              <a:buNone/>
              <a:defRPr sz="600">
                <a:solidFill>
                  <a:schemeClr val="lt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2" name="Google Shape;122;p15"/>
          <p:cNvSpPr txBox="1"/>
          <p:nvPr>
            <p:ph idx="3" type="sldNum"/>
          </p:nvPr>
        </p:nvSpPr>
        <p:spPr>
          <a:xfrm>
            <a:off x="6100128" y="4663225"/>
            <a:ext cx="10719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buNone/>
              <a:defRPr sz="600">
                <a:solidFill>
                  <a:schemeClr val="lt1"/>
                </a:solidFill>
              </a:defRPr>
            </a:lvl1pPr>
            <a:lvl2pPr lvl="1" rtl="0" algn="ctr">
              <a:buNone/>
              <a:defRPr sz="600">
                <a:solidFill>
                  <a:schemeClr val="lt1"/>
                </a:solidFill>
              </a:defRPr>
            </a:lvl2pPr>
            <a:lvl3pPr lvl="2" rtl="0" algn="ctr">
              <a:buNone/>
              <a:defRPr sz="600">
                <a:solidFill>
                  <a:schemeClr val="lt1"/>
                </a:solidFill>
              </a:defRPr>
            </a:lvl3pPr>
            <a:lvl4pPr lvl="3" rtl="0" algn="ctr">
              <a:buNone/>
              <a:defRPr sz="600">
                <a:solidFill>
                  <a:schemeClr val="lt1"/>
                </a:solidFill>
              </a:defRPr>
            </a:lvl4pPr>
            <a:lvl5pPr lvl="4" rtl="0" algn="ctr">
              <a:buNone/>
              <a:defRPr sz="600">
                <a:solidFill>
                  <a:schemeClr val="lt1"/>
                </a:solidFill>
              </a:defRPr>
            </a:lvl5pPr>
            <a:lvl6pPr lvl="5" rtl="0" algn="ctr">
              <a:buNone/>
              <a:defRPr sz="600">
                <a:solidFill>
                  <a:schemeClr val="lt1"/>
                </a:solidFill>
              </a:defRPr>
            </a:lvl6pPr>
            <a:lvl7pPr lvl="6" rtl="0" algn="ctr">
              <a:buNone/>
              <a:defRPr sz="600">
                <a:solidFill>
                  <a:schemeClr val="lt1"/>
                </a:solidFill>
              </a:defRPr>
            </a:lvl7pPr>
            <a:lvl8pPr lvl="7" rtl="0" algn="ctr">
              <a:buNone/>
              <a:defRPr sz="600">
                <a:solidFill>
                  <a:schemeClr val="lt1"/>
                </a:solidFill>
              </a:defRPr>
            </a:lvl8pPr>
            <a:lvl9pPr lvl="8" rtl="0" algn="ctr">
              <a:buNone/>
              <a:defRPr sz="600">
                <a:solidFill>
                  <a:schemeClr val="lt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Terminus Software, Inc.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 1 1">
  <p:cSld name="SECTION_TITLE_AND_DESCRIPTION_1_1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6"/>
          <p:cNvSpPr/>
          <p:nvPr/>
        </p:nvSpPr>
        <p:spPr>
          <a:xfrm>
            <a:off x="0" y="-125"/>
            <a:ext cx="32004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6"/>
          <p:cNvSpPr txBox="1"/>
          <p:nvPr>
            <p:ph type="title"/>
          </p:nvPr>
        </p:nvSpPr>
        <p:spPr>
          <a:xfrm>
            <a:off x="600375" y="639300"/>
            <a:ext cx="2139600" cy="1511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16"/>
          <p:cNvSpPr txBox="1"/>
          <p:nvPr>
            <p:ph idx="1" type="subTitle"/>
          </p:nvPr>
        </p:nvSpPr>
        <p:spPr>
          <a:xfrm>
            <a:off x="600375" y="2571800"/>
            <a:ext cx="2139600" cy="567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7" name="Google Shape;127;p16"/>
          <p:cNvSpPr txBox="1"/>
          <p:nvPr>
            <p:ph idx="2" type="body"/>
          </p:nvPr>
        </p:nvSpPr>
        <p:spPr>
          <a:xfrm>
            <a:off x="6100125" y="724075"/>
            <a:ext cx="2586600" cy="3695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8" name="Google Shape;128;p16"/>
          <p:cNvSpPr txBox="1"/>
          <p:nvPr>
            <p:ph idx="12" type="sldNum"/>
          </p:nvPr>
        </p:nvSpPr>
        <p:spPr>
          <a:xfrm>
            <a:off x="7471703" y="4663225"/>
            <a:ext cx="10719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buNone/>
              <a:defRPr sz="600">
                <a:solidFill>
                  <a:schemeClr val="dk1"/>
                </a:solidFill>
              </a:defRPr>
            </a:lvl1pPr>
            <a:lvl2pPr lvl="1" rtl="0" algn="ctr">
              <a:buNone/>
              <a:defRPr sz="600">
                <a:solidFill>
                  <a:schemeClr val="dk1"/>
                </a:solidFill>
              </a:defRPr>
            </a:lvl2pPr>
            <a:lvl3pPr lvl="2" rtl="0" algn="ctr">
              <a:buNone/>
              <a:defRPr sz="600">
                <a:solidFill>
                  <a:schemeClr val="dk1"/>
                </a:solidFill>
              </a:defRPr>
            </a:lvl3pPr>
            <a:lvl4pPr lvl="3" rtl="0" algn="ctr">
              <a:buNone/>
              <a:defRPr sz="600">
                <a:solidFill>
                  <a:schemeClr val="dk1"/>
                </a:solidFill>
              </a:defRPr>
            </a:lvl4pPr>
            <a:lvl5pPr lvl="4" rtl="0" algn="ctr">
              <a:buNone/>
              <a:defRPr sz="600">
                <a:solidFill>
                  <a:schemeClr val="dk1"/>
                </a:solidFill>
              </a:defRPr>
            </a:lvl5pPr>
            <a:lvl6pPr lvl="5" rtl="0" algn="ctr">
              <a:buNone/>
              <a:defRPr sz="600">
                <a:solidFill>
                  <a:schemeClr val="dk1"/>
                </a:solidFill>
              </a:defRPr>
            </a:lvl6pPr>
            <a:lvl7pPr lvl="6" rtl="0" algn="ctr">
              <a:buNone/>
              <a:defRPr sz="600">
                <a:solidFill>
                  <a:schemeClr val="dk1"/>
                </a:solidFill>
              </a:defRPr>
            </a:lvl7pPr>
            <a:lvl8pPr lvl="7" rtl="0" algn="ctr">
              <a:buNone/>
              <a:defRPr sz="600">
                <a:solidFill>
                  <a:schemeClr val="dk1"/>
                </a:solidFill>
              </a:defRPr>
            </a:lvl8pPr>
            <a:lvl9pPr lvl="8" rtl="0" algn="ctr">
              <a:buNone/>
              <a:defRPr sz="600">
                <a:solidFill>
                  <a:schemeClr val="dk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9" name="Google Shape;129;p16"/>
          <p:cNvSpPr txBox="1"/>
          <p:nvPr>
            <p:ph idx="3" type="sldNum"/>
          </p:nvPr>
        </p:nvSpPr>
        <p:spPr>
          <a:xfrm>
            <a:off x="6100128" y="4663225"/>
            <a:ext cx="10719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buNone/>
              <a:defRPr sz="600">
                <a:solidFill>
                  <a:schemeClr val="dk1"/>
                </a:solidFill>
              </a:defRPr>
            </a:lvl1pPr>
            <a:lvl2pPr lvl="1" rtl="0" algn="ctr">
              <a:buNone/>
              <a:defRPr sz="600">
                <a:solidFill>
                  <a:schemeClr val="dk1"/>
                </a:solidFill>
              </a:defRPr>
            </a:lvl2pPr>
            <a:lvl3pPr lvl="2" rtl="0" algn="ctr">
              <a:buNone/>
              <a:defRPr sz="600">
                <a:solidFill>
                  <a:schemeClr val="dk1"/>
                </a:solidFill>
              </a:defRPr>
            </a:lvl3pPr>
            <a:lvl4pPr lvl="3" rtl="0" algn="ctr">
              <a:buNone/>
              <a:defRPr sz="600">
                <a:solidFill>
                  <a:schemeClr val="dk1"/>
                </a:solidFill>
              </a:defRPr>
            </a:lvl4pPr>
            <a:lvl5pPr lvl="4" rtl="0" algn="ctr">
              <a:buNone/>
              <a:defRPr sz="600">
                <a:solidFill>
                  <a:schemeClr val="dk1"/>
                </a:solidFill>
              </a:defRPr>
            </a:lvl5pPr>
            <a:lvl6pPr lvl="5" rtl="0" algn="ctr">
              <a:buNone/>
              <a:defRPr sz="600">
                <a:solidFill>
                  <a:schemeClr val="dk1"/>
                </a:solidFill>
              </a:defRPr>
            </a:lvl6pPr>
            <a:lvl7pPr lvl="6" rtl="0" algn="ctr">
              <a:buNone/>
              <a:defRPr sz="600">
                <a:solidFill>
                  <a:schemeClr val="dk1"/>
                </a:solidFill>
              </a:defRPr>
            </a:lvl7pPr>
            <a:lvl8pPr lvl="7" rtl="0" algn="ctr">
              <a:buNone/>
              <a:defRPr sz="600">
                <a:solidFill>
                  <a:schemeClr val="dk1"/>
                </a:solidFill>
              </a:defRPr>
            </a:lvl8pPr>
            <a:lvl9pPr lvl="8" rtl="0" algn="ctr">
              <a:buNone/>
              <a:defRPr sz="600">
                <a:solidFill>
                  <a:schemeClr val="dk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Terminus Software, Inc.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 1">
  <p:cSld name="CAPTION_ONLY_1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7"/>
          <p:cNvSpPr txBox="1"/>
          <p:nvPr>
            <p:ph idx="1" type="body"/>
          </p:nvPr>
        </p:nvSpPr>
        <p:spPr>
          <a:xfrm>
            <a:off x="600375" y="4504325"/>
            <a:ext cx="5710200" cy="639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  <p:sp>
        <p:nvSpPr>
          <p:cNvPr id="132" name="Google Shape;132;p17"/>
          <p:cNvSpPr txBox="1"/>
          <p:nvPr>
            <p:ph idx="12" type="sldNum"/>
          </p:nvPr>
        </p:nvSpPr>
        <p:spPr>
          <a:xfrm>
            <a:off x="7471703" y="4663225"/>
            <a:ext cx="10719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buNone/>
              <a:defRPr sz="600">
                <a:solidFill>
                  <a:schemeClr val="dk1"/>
                </a:solidFill>
              </a:defRPr>
            </a:lvl1pPr>
            <a:lvl2pPr lvl="1" rtl="0" algn="ctr">
              <a:buNone/>
              <a:defRPr sz="600">
                <a:solidFill>
                  <a:schemeClr val="dk1"/>
                </a:solidFill>
              </a:defRPr>
            </a:lvl2pPr>
            <a:lvl3pPr lvl="2" rtl="0" algn="ctr">
              <a:buNone/>
              <a:defRPr sz="600">
                <a:solidFill>
                  <a:schemeClr val="dk1"/>
                </a:solidFill>
              </a:defRPr>
            </a:lvl3pPr>
            <a:lvl4pPr lvl="3" rtl="0" algn="ctr">
              <a:buNone/>
              <a:defRPr sz="600">
                <a:solidFill>
                  <a:schemeClr val="dk1"/>
                </a:solidFill>
              </a:defRPr>
            </a:lvl4pPr>
            <a:lvl5pPr lvl="4" rtl="0" algn="ctr">
              <a:buNone/>
              <a:defRPr sz="600">
                <a:solidFill>
                  <a:schemeClr val="dk1"/>
                </a:solidFill>
              </a:defRPr>
            </a:lvl5pPr>
            <a:lvl6pPr lvl="5" rtl="0" algn="ctr">
              <a:buNone/>
              <a:defRPr sz="600">
                <a:solidFill>
                  <a:schemeClr val="dk1"/>
                </a:solidFill>
              </a:defRPr>
            </a:lvl6pPr>
            <a:lvl7pPr lvl="6" rtl="0" algn="ctr">
              <a:buNone/>
              <a:defRPr sz="600">
                <a:solidFill>
                  <a:schemeClr val="dk1"/>
                </a:solidFill>
              </a:defRPr>
            </a:lvl7pPr>
            <a:lvl8pPr lvl="7" rtl="0" algn="ctr">
              <a:buNone/>
              <a:defRPr sz="600">
                <a:solidFill>
                  <a:schemeClr val="dk1"/>
                </a:solidFill>
              </a:defRPr>
            </a:lvl8pPr>
            <a:lvl9pPr lvl="8" rtl="0" algn="ctr">
              <a:buNone/>
              <a:defRPr sz="600">
                <a:solidFill>
                  <a:schemeClr val="dk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3" name="Google Shape;133;p17"/>
          <p:cNvSpPr txBox="1"/>
          <p:nvPr>
            <p:ph idx="2" type="sldNum"/>
          </p:nvPr>
        </p:nvSpPr>
        <p:spPr>
          <a:xfrm>
            <a:off x="6100128" y="4663225"/>
            <a:ext cx="10719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buNone/>
              <a:defRPr sz="600">
                <a:solidFill>
                  <a:schemeClr val="dk1"/>
                </a:solidFill>
              </a:defRPr>
            </a:lvl1pPr>
            <a:lvl2pPr lvl="1" rtl="0" algn="ctr">
              <a:buNone/>
              <a:defRPr sz="600">
                <a:solidFill>
                  <a:schemeClr val="dk1"/>
                </a:solidFill>
              </a:defRPr>
            </a:lvl2pPr>
            <a:lvl3pPr lvl="2" rtl="0" algn="ctr">
              <a:buNone/>
              <a:defRPr sz="600">
                <a:solidFill>
                  <a:schemeClr val="dk1"/>
                </a:solidFill>
              </a:defRPr>
            </a:lvl3pPr>
            <a:lvl4pPr lvl="3" rtl="0" algn="ctr">
              <a:buNone/>
              <a:defRPr sz="600">
                <a:solidFill>
                  <a:schemeClr val="dk1"/>
                </a:solidFill>
              </a:defRPr>
            </a:lvl4pPr>
            <a:lvl5pPr lvl="4" rtl="0" algn="ctr">
              <a:buNone/>
              <a:defRPr sz="600">
                <a:solidFill>
                  <a:schemeClr val="dk1"/>
                </a:solidFill>
              </a:defRPr>
            </a:lvl5pPr>
            <a:lvl6pPr lvl="5" rtl="0" algn="ctr">
              <a:buNone/>
              <a:defRPr sz="600">
                <a:solidFill>
                  <a:schemeClr val="dk1"/>
                </a:solidFill>
              </a:defRPr>
            </a:lvl6pPr>
            <a:lvl7pPr lvl="6" rtl="0" algn="ctr">
              <a:buNone/>
              <a:defRPr sz="600">
                <a:solidFill>
                  <a:schemeClr val="dk1"/>
                </a:solidFill>
              </a:defRPr>
            </a:lvl7pPr>
            <a:lvl8pPr lvl="7" rtl="0" algn="ctr">
              <a:buNone/>
              <a:defRPr sz="600">
                <a:solidFill>
                  <a:schemeClr val="dk1"/>
                </a:solidFill>
              </a:defRPr>
            </a:lvl8pPr>
            <a:lvl9pPr lvl="8" rtl="0" algn="ctr">
              <a:buNone/>
              <a:defRPr sz="600">
                <a:solidFill>
                  <a:schemeClr val="dk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Terminus Software, Inc.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 1 1">
  <p:cSld name="CAPTION_ONLY_1_1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8"/>
          <p:cNvSpPr txBox="1"/>
          <p:nvPr>
            <p:ph hasCustomPrompt="1" type="title"/>
          </p:nvPr>
        </p:nvSpPr>
        <p:spPr>
          <a:xfrm>
            <a:off x="600375" y="608250"/>
            <a:ext cx="1071900" cy="1963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r>
              <a:t>xx%</a:t>
            </a:r>
          </a:p>
        </p:txBody>
      </p:sp>
      <p:sp>
        <p:nvSpPr>
          <p:cNvPr id="136" name="Google Shape;136;p18"/>
          <p:cNvSpPr txBox="1"/>
          <p:nvPr>
            <p:ph idx="1" type="body"/>
          </p:nvPr>
        </p:nvSpPr>
        <p:spPr>
          <a:xfrm>
            <a:off x="600375" y="2571750"/>
            <a:ext cx="3815100" cy="1868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37" name="Google Shape;137;p18"/>
          <p:cNvSpPr txBox="1"/>
          <p:nvPr>
            <p:ph idx="12" type="sldNum"/>
          </p:nvPr>
        </p:nvSpPr>
        <p:spPr>
          <a:xfrm>
            <a:off x="7471703" y="4663225"/>
            <a:ext cx="10719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buNone/>
              <a:defRPr sz="600">
                <a:solidFill>
                  <a:schemeClr val="dk1"/>
                </a:solidFill>
              </a:defRPr>
            </a:lvl1pPr>
            <a:lvl2pPr lvl="1" rtl="0" algn="ctr">
              <a:buNone/>
              <a:defRPr sz="600">
                <a:solidFill>
                  <a:schemeClr val="dk1"/>
                </a:solidFill>
              </a:defRPr>
            </a:lvl2pPr>
            <a:lvl3pPr lvl="2" rtl="0" algn="ctr">
              <a:buNone/>
              <a:defRPr sz="600">
                <a:solidFill>
                  <a:schemeClr val="dk1"/>
                </a:solidFill>
              </a:defRPr>
            </a:lvl3pPr>
            <a:lvl4pPr lvl="3" rtl="0" algn="ctr">
              <a:buNone/>
              <a:defRPr sz="600">
                <a:solidFill>
                  <a:schemeClr val="dk1"/>
                </a:solidFill>
              </a:defRPr>
            </a:lvl4pPr>
            <a:lvl5pPr lvl="4" rtl="0" algn="ctr">
              <a:buNone/>
              <a:defRPr sz="600">
                <a:solidFill>
                  <a:schemeClr val="dk1"/>
                </a:solidFill>
              </a:defRPr>
            </a:lvl5pPr>
            <a:lvl6pPr lvl="5" rtl="0" algn="ctr">
              <a:buNone/>
              <a:defRPr sz="600">
                <a:solidFill>
                  <a:schemeClr val="dk1"/>
                </a:solidFill>
              </a:defRPr>
            </a:lvl6pPr>
            <a:lvl7pPr lvl="6" rtl="0" algn="ctr">
              <a:buNone/>
              <a:defRPr sz="600">
                <a:solidFill>
                  <a:schemeClr val="dk1"/>
                </a:solidFill>
              </a:defRPr>
            </a:lvl7pPr>
            <a:lvl8pPr lvl="7" rtl="0" algn="ctr">
              <a:buNone/>
              <a:defRPr sz="600">
                <a:solidFill>
                  <a:schemeClr val="dk1"/>
                </a:solidFill>
              </a:defRPr>
            </a:lvl8pPr>
            <a:lvl9pPr lvl="8" rtl="0" algn="ctr">
              <a:buNone/>
              <a:defRPr sz="600">
                <a:solidFill>
                  <a:schemeClr val="dk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8" name="Google Shape;138;p18"/>
          <p:cNvSpPr txBox="1"/>
          <p:nvPr>
            <p:ph idx="2" type="sldNum"/>
          </p:nvPr>
        </p:nvSpPr>
        <p:spPr>
          <a:xfrm>
            <a:off x="6100128" y="4663225"/>
            <a:ext cx="10719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buNone/>
              <a:defRPr sz="600">
                <a:solidFill>
                  <a:schemeClr val="dk1"/>
                </a:solidFill>
              </a:defRPr>
            </a:lvl1pPr>
            <a:lvl2pPr lvl="1" rtl="0" algn="ctr">
              <a:buNone/>
              <a:defRPr sz="600">
                <a:solidFill>
                  <a:schemeClr val="dk1"/>
                </a:solidFill>
              </a:defRPr>
            </a:lvl2pPr>
            <a:lvl3pPr lvl="2" rtl="0" algn="ctr">
              <a:buNone/>
              <a:defRPr sz="600">
                <a:solidFill>
                  <a:schemeClr val="dk1"/>
                </a:solidFill>
              </a:defRPr>
            </a:lvl3pPr>
            <a:lvl4pPr lvl="3" rtl="0" algn="ctr">
              <a:buNone/>
              <a:defRPr sz="600">
                <a:solidFill>
                  <a:schemeClr val="dk1"/>
                </a:solidFill>
              </a:defRPr>
            </a:lvl4pPr>
            <a:lvl5pPr lvl="4" rtl="0" algn="ctr">
              <a:buNone/>
              <a:defRPr sz="600">
                <a:solidFill>
                  <a:schemeClr val="dk1"/>
                </a:solidFill>
              </a:defRPr>
            </a:lvl5pPr>
            <a:lvl6pPr lvl="5" rtl="0" algn="ctr">
              <a:buNone/>
              <a:defRPr sz="600">
                <a:solidFill>
                  <a:schemeClr val="dk1"/>
                </a:solidFill>
              </a:defRPr>
            </a:lvl6pPr>
            <a:lvl7pPr lvl="6" rtl="0" algn="ctr">
              <a:buNone/>
              <a:defRPr sz="600">
                <a:solidFill>
                  <a:schemeClr val="dk1"/>
                </a:solidFill>
              </a:defRPr>
            </a:lvl7pPr>
            <a:lvl8pPr lvl="7" rtl="0" algn="ctr">
              <a:buNone/>
              <a:defRPr sz="600">
                <a:solidFill>
                  <a:schemeClr val="dk1"/>
                </a:solidFill>
              </a:defRPr>
            </a:lvl8pPr>
            <a:lvl9pPr lvl="8" rtl="0" algn="ctr">
              <a:buNone/>
              <a:defRPr sz="600">
                <a:solidFill>
                  <a:schemeClr val="dk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Terminus Software, Inc.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 1 1 1">
  <p:cSld name="CAPTION_ONLY_1_1_1">
    <p:bg>
      <p:bgPr>
        <a:solidFill>
          <a:schemeClr val="accent1"/>
        </a:soli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9"/>
          <p:cNvSpPr/>
          <p:nvPr/>
        </p:nvSpPr>
        <p:spPr>
          <a:xfrm>
            <a:off x="4270825" y="639300"/>
            <a:ext cx="689400" cy="689400"/>
          </a:xfrm>
          <a:prstGeom prst="ellipse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9"/>
          <p:cNvSpPr txBox="1"/>
          <p:nvPr>
            <p:ph type="title"/>
          </p:nvPr>
        </p:nvSpPr>
        <p:spPr>
          <a:xfrm>
            <a:off x="1974000" y="1898700"/>
            <a:ext cx="5196000" cy="1346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2" name="Google Shape;142;p19"/>
          <p:cNvSpPr txBox="1"/>
          <p:nvPr/>
        </p:nvSpPr>
        <p:spPr>
          <a:xfrm>
            <a:off x="4098925" y="694800"/>
            <a:ext cx="10332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8890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Sans"/>
              <a:buChar char="●"/>
            </a:pPr>
            <a:r>
              <a:t/>
            </a:r>
            <a:endParaRPr>
              <a:solidFill>
                <a:schemeClr val="lt1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indent="-88900" lvl="1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Sans"/>
              <a:buChar char="○"/>
            </a:pPr>
            <a:r>
              <a:t/>
            </a:r>
            <a:endParaRPr>
              <a:solidFill>
                <a:schemeClr val="lt1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indent="-88900" lvl="2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Sans"/>
              <a:buChar char="■"/>
            </a:pPr>
            <a:r>
              <a:t/>
            </a:r>
            <a:endParaRPr>
              <a:solidFill>
                <a:schemeClr val="lt1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indent="-88900" lvl="3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Sans"/>
              <a:buChar char="●"/>
            </a:pPr>
            <a:r>
              <a:t/>
            </a:r>
            <a:endParaRPr>
              <a:solidFill>
                <a:schemeClr val="lt1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indent="-88900" lvl="4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Sans"/>
              <a:buChar char="○"/>
            </a:pPr>
            <a:r>
              <a:t/>
            </a:r>
            <a:endParaRPr>
              <a:solidFill>
                <a:schemeClr val="lt1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indent="-88900" lvl="5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Sans"/>
              <a:buChar char="■"/>
            </a:pPr>
            <a:r>
              <a:t/>
            </a:r>
            <a:endParaRPr>
              <a:solidFill>
                <a:schemeClr val="lt1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indent="-88900" lvl="6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Sans"/>
              <a:buChar char="●"/>
            </a:pPr>
            <a:r>
              <a:t/>
            </a:r>
            <a:endParaRPr>
              <a:solidFill>
                <a:schemeClr val="lt1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indent="-88900" lvl="7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Sans"/>
              <a:buChar char="○"/>
            </a:pPr>
            <a:r>
              <a:t/>
            </a:r>
            <a:endParaRPr>
              <a:solidFill>
                <a:schemeClr val="lt1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indent="-88900" lvl="8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Sans"/>
              <a:buChar char="■"/>
            </a:pPr>
            <a:r>
              <a:t/>
            </a:r>
            <a:endParaRPr>
              <a:solidFill>
                <a:schemeClr val="lt1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  <p:sp>
        <p:nvSpPr>
          <p:cNvPr id="143" name="Google Shape;143;p19"/>
          <p:cNvSpPr txBox="1"/>
          <p:nvPr>
            <p:ph idx="12" type="sldNum"/>
          </p:nvPr>
        </p:nvSpPr>
        <p:spPr>
          <a:xfrm>
            <a:off x="7471703" y="4663225"/>
            <a:ext cx="10719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buNone/>
              <a:defRPr sz="600">
                <a:solidFill>
                  <a:schemeClr val="lt1"/>
                </a:solidFill>
              </a:defRPr>
            </a:lvl1pPr>
            <a:lvl2pPr lvl="1" rtl="0" algn="ctr">
              <a:buNone/>
              <a:defRPr sz="600">
                <a:solidFill>
                  <a:schemeClr val="lt1"/>
                </a:solidFill>
              </a:defRPr>
            </a:lvl2pPr>
            <a:lvl3pPr lvl="2" rtl="0" algn="ctr">
              <a:buNone/>
              <a:defRPr sz="600">
                <a:solidFill>
                  <a:schemeClr val="lt1"/>
                </a:solidFill>
              </a:defRPr>
            </a:lvl3pPr>
            <a:lvl4pPr lvl="3" rtl="0" algn="ctr">
              <a:buNone/>
              <a:defRPr sz="600">
                <a:solidFill>
                  <a:schemeClr val="lt1"/>
                </a:solidFill>
              </a:defRPr>
            </a:lvl4pPr>
            <a:lvl5pPr lvl="4" rtl="0" algn="ctr">
              <a:buNone/>
              <a:defRPr sz="600">
                <a:solidFill>
                  <a:schemeClr val="lt1"/>
                </a:solidFill>
              </a:defRPr>
            </a:lvl5pPr>
            <a:lvl6pPr lvl="5" rtl="0" algn="ctr">
              <a:buNone/>
              <a:defRPr sz="600">
                <a:solidFill>
                  <a:schemeClr val="lt1"/>
                </a:solidFill>
              </a:defRPr>
            </a:lvl6pPr>
            <a:lvl7pPr lvl="6" rtl="0" algn="ctr">
              <a:buNone/>
              <a:defRPr sz="600">
                <a:solidFill>
                  <a:schemeClr val="lt1"/>
                </a:solidFill>
              </a:defRPr>
            </a:lvl7pPr>
            <a:lvl8pPr lvl="7" rtl="0" algn="ctr">
              <a:buNone/>
              <a:defRPr sz="600">
                <a:solidFill>
                  <a:schemeClr val="lt1"/>
                </a:solidFill>
              </a:defRPr>
            </a:lvl8pPr>
            <a:lvl9pPr lvl="8" rtl="0" algn="ctr">
              <a:buNone/>
              <a:defRPr sz="600">
                <a:solidFill>
                  <a:schemeClr val="lt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44" name="Google Shape;144;p19"/>
          <p:cNvSpPr txBox="1"/>
          <p:nvPr>
            <p:ph idx="2" type="sldNum"/>
          </p:nvPr>
        </p:nvSpPr>
        <p:spPr>
          <a:xfrm>
            <a:off x="6100128" y="4663225"/>
            <a:ext cx="10719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buNone/>
              <a:defRPr sz="600">
                <a:solidFill>
                  <a:schemeClr val="lt1"/>
                </a:solidFill>
              </a:defRPr>
            </a:lvl1pPr>
            <a:lvl2pPr lvl="1" rtl="0" algn="ctr">
              <a:buNone/>
              <a:defRPr sz="600">
                <a:solidFill>
                  <a:schemeClr val="lt1"/>
                </a:solidFill>
              </a:defRPr>
            </a:lvl2pPr>
            <a:lvl3pPr lvl="2" rtl="0" algn="ctr">
              <a:buNone/>
              <a:defRPr sz="600">
                <a:solidFill>
                  <a:schemeClr val="lt1"/>
                </a:solidFill>
              </a:defRPr>
            </a:lvl3pPr>
            <a:lvl4pPr lvl="3" rtl="0" algn="ctr">
              <a:buNone/>
              <a:defRPr sz="600">
                <a:solidFill>
                  <a:schemeClr val="lt1"/>
                </a:solidFill>
              </a:defRPr>
            </a:lvl4pPr>
            <a:lvl5pPr lvl="4" rtl="0" algn="ctr">
              <a:buNone/>
              <a:defRPr sz="600">
                <a:solidFill>
                  <a:schemeClr val="lt1"/>
                </a:solidFill>
              </a:defRPr>
            </a:lvl5pPr>
            <a:lvl6pPr lvl="5" rtl="0" algn="ctr">
              <a:buNone/>
              <a:defRPr sz="600">
                <a:solidFill>
                  <a:schemeClr val="lt1"/>
                </a:solidFill>
              </a:defRPr>
            </a:lvl6pPr>
            <a:lvl7pPr lvl="6" rtl="0" algn="ctr">
              <a:buNone/>
              <a:defRPr sz="600">
                <a:solidFill>
                  <a:schemeClr val="lt1"/>
                </a:solidFill>
              </a:defRPr>
            </a:lvl7pPr>
            <a:lvl8pPr lvl="7" rtl="0" algn="ctr">
              <a:buNone/>
              <a:defRPr sz="600">
                <a:solidFill>
                  <a:schemeClr val="lt1"/>
                </a:solidFill>
              </a:defRPr>
            </a:lvl8pPr>
            <a:lvl9pPr lvl="8" rtl="0" algn="ctr">
              <a:buNone/>
              <a:defRPr sz="600">
                <a:solidFill>
                  <a:schemeClr val="lt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Terminus Software, Inc.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0"/>
          <p:cNvSpPr txBox="1"/>
          <p:nvPr>
            <p:ph hasCustomPrompt="1" type="title"/>
          </p:nvPr>
        </p:nvSpPr>
        <p:spPr>
          <a:xfrm>
            <a:off x="600375" y="608250"/>
            <a:ext cx="1071900" cy="1963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r>
              <a:t>xx%</a:t>
            </a:r>
          </a:p>
        </p:txBody>
      </p:sp>
      <p:sp>
        <p:nvSpPr>
          <p:cNvPr id="147" name="Google Shape;147;p20"/>
          <p:cNvSpPr txBox="1"/>
          <p:nvPr>
            <p:ph idx="1" type="body"/>
          </p:nvPr>
        </p:nvSpPr>
        <p:spPr>
          <a:xfrm>
            <a:off x="600375" y="2571750"/>
            <a:ext cx="3815100" cy="1868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48" name="Google Shape;148;p20"/>
          <p:cNvSpPr txBox="1"/>
          <p:nvPr>
            <p:ph idx="12" type="sldNum"/>
          </p:nvPr>
        </p:nvSpPr>
        <p:spPr>
          <a:xfrm>
            <a:off x="7471703" y="4663225"/>
            <a:ext cx="10719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buNone/>
              <a:defRPr sz="600">
                <a:solidFill>
                  <a:schemeClr val="dk1"/>
                </a:solidFill>
              </a:defRPr>
            </a:lvl1pPr>
            <a:lvl2pPr lvl="1" rtl="0" algn="ctr">
              <a:buNone/>
              <a:defRPr sz="600">
                <a:solidFill>
                  <a:schemeClr val="dk1"/>
                </a:solidFill>
              </a:defRPr>
            </a:lvl2pPr>
            <a:lvl3pPr lvl="2" rtl="0" algn="ctr">
              <a:buNone/>
              <a:defRPr sz="600">
                <a:solidFill>
                  <a:schemeClr val="dk1"/>
                </a:solidFill>
              </a:defRPr>
            </a:lvl3pPr>
            <a:lvl4pPr lvl="3" rtl="0" algn="ctr">
              <a:buNone/>
              <a:defRPr sz="600">
                <a:solidFill>
                  <a:schemeClr val="dk1"/>
                </a:solidFill>
              </a:defRPr>
            </a:lvl4pPr>
            <a:lvl5pPr lvl="4" rtl="0" algn="ctr">
              <a:buNone/>
              <a:defRPr sz="600">
                <a:solidFill>
                  <a:schemeClr val="dk1"/>
                </a:solidFill>
              </a:defRPr>
            </a:lvl5pPr>
            <a:lvl6pPr lvl="5" rtl="0" algn="ctr">
              <a:buNone/>
              <a:defRPr sz="600">
                <a:solidFill>
                  <a:schemeClr val="dk1"/>
                </a:solidFill>
              </a:defRPr>
            </a:lvl6pPr>
            <a:lvl7pPr lvl="6" rtl="0" algn="ctr">
              <a:buNone/>
              <a:defRPr sz="600">
                <a:solidFill>
                  <a:schemeClr val="dk1"/>
                </a:solidFill>
              </a:defRPr>
            </a:lvl7pPr>
            <a:lvl8pPr lvl="7" rtl="0" algn="ctr">
              <a:buNone/>
              <a:defRPr sz="600">
                <a:solidFill>
                  <a:schemeClr val="dk1"/>
                </a:solidFill>
              </a:defRPr>
            </a:lvl8pPr>
            <a:lvl9pPr lvl="8" rtl="0" algn="ctr">
              <a:buNone/>
              <a:defRPr sz="600">
                <a:solidFill>
                  <a:schemeClr val="dk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49" name="Google Shape;149;p20"/>
          <p:cNvSpPr txBox="1"/>
          <p:nvPr>
            <p:ph idx="2" type="sldNum"/>
          </p:nvPr>
        </p:nvSpPr>
        <p:spPr>
          <a:xfrm>
            <a:off x="6100128" y="4663225"/>
            <a:ext cx="10719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buNone/>
              <a:defRPr sz="600">
                <a:solidFill>
                  <a:schemeClr val="dk1"/>
                </a:solidFill>
              </a:defRPr>
            </a:lvl1pPr>
            <a:lvl2pPr lvl="1" rtl="0" algn="ctr">
              <a:buNone/>
              <a:defRPr sz="600">
                <a:solidFill>
                  <a:schemeClr val="dk1"/>
                </a:solidFill>
              </a:defRPr>
            </a:lvl2pPr>
            <a:lvl3pPr lvl="2" rtl="0" algn="ctr">
              <a:buNone/>
              <a:defRPr sz="600">
                <a:solidFill>
                  <a:schemeClr val="dk1"/>
                </a:solidFill>
              </a:defRPr>
            </a:lvl3pPr>
            <a:lvl4pPr lvl="3" rtl="0" algn="ctr">
              <a:buNone/>
              <a:defRPr sz="600">
                <a:solidFill>
                  <a:schemeClr val="dk1"/>
                </a:solidFill>
              </a:defRPr>
            </a:lvl4pPr>
            <a:lvl5pPr lvl="4" rtl="0" algn="ctr">
              <a:buNone/>
              <a:defRPr sz="600">
                <a:solidFill>
                  <a:schemeClr val="dk1"/>
                </a:solidFill>
              </a:defRPr>
            </a:lvl5pPr>
            <a:lvl6pPr lvl="5" rtl="0" algn="ctr">
              <a:buNone/>
              <a:defRPr sz="600">
                <a:solidFill>
                  <a:schemeClr val="dk1"/>
                </a:solidFill>
              </a:defRPr>
            </a:lvl6pPr>
            <a:lvl7pPr lvl="6" rtl="0" algn="ctr">
              <a:buNone/>
              <a:defRPr sz="600">
                <a:solidFill>
                  <a:schemeClr val="dk1"/>
                </a:solidFill>
              </a:defRPr>
            </a:lvl7pPr>
            <a:lvl8pPr lvl="7" rtl="0" algn="ctr">
              <a:buNone/>
              <a:defRPr sz="600">
                <a:solidFill>
                  <a:schemeClr val="dk1"/>
                </a:solidFill>
              </a:defRPr>
            </a:lvl8pPr>
            <a:lvl9pPr lvl="8" rtl="0" algn="ctr">
              <a:buNone/>
              <a:defRPr sz="600">
                <a:solidFill>
                  <a:schemeClr val="dk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Terminus Software, Inc.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150" y="-25"/>
            <a:ext cx="9144000" cy="2419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3"/>
          <p:cNvSpPr txBox="1"/>
          <p:nvPr>
            <p:ph type="ctrTitle"/>
          </p:nvPr>
        </p:nvSpPr>
        <p:spPr>
          <a:xfrm>
            <a:off x="600375" y="1071275"/>
            <a:ext cx="2443500" cy="833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600375" y="2571750"/>
            <a:ext cx="2443500" cy="39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7465041" y="4640375"/>
            <a:ext cx="10719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buNone/>
              <a:defRPr sz="600">
                <a:solidFill>
                  <a:schemeClr val="dk1"/>
                </a:solidFill>
              </a:defRPr>
            </a:lvl1pPr>
            <a:lvl2pPr lvl="1" rtl="0" algn="ctr">
              <a:buNone/>
              <a:defRPr sz="600">
                <a:solidFill>
                  <a:schemeClr val="dk1"/>
                </a:solidFill>
              </a:defRPr>
            </a:lvl2pPr>
            <a:lvl3pPr lvl="2" rtl="0" algn="ctr">
              <a:buNone/>
              <a:defRPr sz="600">
                <a:solidFill>
                  <a:schemeClr val="dk1"/>
                </a:solidFill>
              </a:defRPr>
            </a:lvl3pPr>
            <a:lvl4pPr lvl="3" rtl="0" algn="ctr">
              <a:buNone/>
              <a:defRPr sz="600">
                <a:solidFill>
                  <a:schemeClr val="dk1"/>
                </a:solidFill>
              </a:defRPr>
            </a:lvl4pPr>
            <a:lvl5pPr lvl="4" rtl="0" algn="ctr">
              <a:buNone/>
              <a:defRPr sz="600">
                <a:solidFill>
                  <a:schemeClr val="dk1"/>
                </a:solidFill>
              </a:defRPr>
            </a:lvl5pPr>
            <a:lvl6pPr lvl="5" rtl="0" algn="ctr">
              <a:buNone/>
              <a:defRPr sz="600">
                <a:solidFill>
                  <a:schemeClr val="dk1"/>
                </a:solidFill>
              </a:defRPr>
            </a:lvl6pPr>
            <a:lvl7pPr lvl="6" rtl="0" algn="ctr">
              <a:buNone/>
              <a:defRPr sz="600">
                <a:solidFill>
                  <a:schemeClr val="dk1"/>
                </a:solidFill>
              </a:defRPr>
            </a:lvl7pPr>
            <a:lvl8pPr lvl="7" rtl="0" algn="ctr">
              <a:buNone/>
              <a:defRPr sz="600">
                <a:solidFill>
                  <a:schemeClr val="dk1"/>
                </a:solidFill>
              </a:defRPr>
            </a:lvl8pPr>
            <a:lvl9pPr lvl="8" rtl="0" algn="ctr">
              <a:buNone/>
              <a:defRPr sz="600">
                <a:solidFill>
                  <a:schemeClr val="dk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9" name="Google Shape;19;p3"/>
          <p:cNvSpPr txBox="1"/>
          <p:nvPr>
            <p:ph idx="2" type="sldNum"/>
          </p:nvPr>
        </p:nvSpPr>
        <p:spPr>
          <a:xfrm>
            <a:off x="6093466" y="4640375"/>
            <a:ext cx="10719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buNone/>
              <a:defRPr sz="600">
                <a:solidFill>
                  <a:schemeClr val="dk1"/>
                </a:solidFill>
              </a:defRPr>
            </a:lvl1pPr>
            <a:lvl2pPr lvl="1" rtl="0" algn="ctr">
              <a:buNone/>
              <a:defRPr sz="600">
                <a:solidFill>
                  <a:schemeClr val="dk1"/>
                </a:solidFill>
              </a:defRPr>
            </a:lvl2pPr>
            <a:lvl3pPr lvl="2" rtl="0" algn="ctr">
              <a:buNone/>
              <a:defRPr sz="600">
                <a:solidFill>
                  <a:schemeClr val="dk1"/>
                </a:solidFill>
              </a:defRPr>
            </a:lvl3pPr>
            <a:lvl4pPr lvl="3" rtl="0" algn="ctr">
              <a:buNone/>
              <a:defRPr sz="600">
                <a:solidFill>
                  <a:schemeClr val="dk1"/>
                </a:solidFill>
              </a:defRPr>
            </a:lvl4pPr>
            <a:lvl5pPr lvl="4" rtl="0" algn="ctr">
              <a:buNone/>
              <a:defRPr sz="600">
                <a:solidFill>
                  <a:schemeClr val="dk1"/>
                </a:solidFill>
              </a:defRPr>
            </a:lvl5pPr>
            <a:lvl6pPr lvl="5" rtl="0" algn="ctr">
              <a:buNone/>
              <a:defRPr sz="600">
                <a:solidFill>
                  <a:schemeClr val="dk1"/>
                </a:solidFill>
              </a:defRPr>
            </a:lvl6pPr>
            <a:lvl7pPr lvl="6" rtl="0" algn="ctr">
              <a:buNone/>
              <a:defRPr sz="600">
                <a:solidFill>
                  <a:schemeClr val="dk1"/>
                </a:solidFill>
              </a:defRPr>
            </a:lvl7pPr>
            <a:lvl8pPr lvl="7" rtl="0" algn="ctr">
              <a:buNone/>
              <a:defRPr sz="600">
                <a:solidFill>
                  <a:schemeClr val="dk1"/>
                </a:solidFill>
              </a:defRPr>
            </a:lvl8pPr>
            <a:lvl9pPr lvl="8" rtl="0" algn="ctr">
              <a:buNone/>
              <a:defRPr sz="600">
                <a:solidFill>
                  <a:schemeClr val="dk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Terminus Software, Inc.</a:t>
            </a: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1"/>
        </a:solid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">
  <p:cSld name="BLANK_1">
    <p:bg>
      <p:bgPr>
        <a:solidFill>
          <a:schemeClr val="lt1"/>
        </a:solid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2"/>
          <p:cNvSpPr txBox="1"/>
          <p:nvPr>
            <p:ph idx="12" type="sldNum"/>
          </p:nvPr>
        </p:nvSpPr>
        <p:spPr>
          <a:xfrm>
            <a:off x="7471703" y="4663225"/>
            <a:ext cx="10719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buNone/>
              <a:defRPr sz="600">
                <a:solidFill>
                  <a:schemeClr val="dk1"/>
                </a:solidFill>
              </a:defRPr>
            </a:lvl1pPr>
            <a:lvl2pPr lvl="1" rtl="0" algn="ctr">
              <a:buNone/>
              <a:defRPr sz="600">
                <a:solidFill>
                  <a:schemeClr val="dk1"/>
                </a:solidFill>
              </a:defRPr>
            </a:lvl2pPr>
            <a:lvl3pPr lvl="2" rtl="0" algn="ctr">
              <a:buNone/>
              <a:defRPr sz="600">
                <a:solidFill>
                  <a:schemeClr val="dk1"/>
                </a:solidFill>
              </a:defRPr>
            </a:lvl3pPr>
            <a:lvl4pPr lvl="3" rtl="0" algn="ctr">
              <a:buNone/>
              <a:defRPr sz="600">
                <a:solidFill>
                  <a:schemeClr val="dk1"/>
                </a:solidFill>
              </a:defRPr>
            </a:lvl4pPr>
            <a:lvl5pPr lvl="4" rtl="0" algn="ctr">
              <a:buNone/>
              <a:defRPr sz="600">
                <a:solidFill>
                  <a:schemeClr val="dk1"/>
                </a:solidFill>
              </a:defRPr>
            </a:lvl5pPr>
            <a:lvl6pPr lvl="5" rtl="0" algn="ctr">
              <a:buNone/>
              <a:defRPr sz="600">
                <a:solidFill>
                  <a:schemeClr val="dk1"/>
                </a:solidFill>
              </a:defRPr>
            </a:lvl6pPr>
            <a:lvl7pPr lvl="6" rtl="0" algn="ctr">
              <a:buNone/>
              <a:defRPr sz="600">
                <a:solidFill>
                  <a:schemeClr val="dk1"/>
                </a:solidFill>
              </a:defRPr>
            </a:lvl7pPr>
            <a:lvl8pPr lvl="7" rtl="0" algn="ctr">
              <a:buNone/>
              <a:defRPr sz="600">
                <a:solidFill>
                  <a:schemeClr val="dk1"/>
                </a:solidFill>
              </a:defRPr>
            </a:lvl8pPr>
            <a:lvl9pPr lvl="8" rtl="0" algn="ctr">
              <a:buNone/>
              <a:defRPr sz="600">
                <a:solidFill>
                  <a:schemeClr val="dk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3" name="Google Shape;153;p22"/>
          <p:cNvSpPr txBox="1"/>
          <p:nvPr>
            <p:ph idx="2" type="sldNum"/>
          </p:nvPr>
        </p:nvSpPr>
        <p:spPr>
          <a:xfrm>
            <a:off x="6100128" y="4663225"/>
            <a:ext cx="10719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buNone/>
              <a:defRPr sz="600">
                <a:solidFill>
                  <a:schemeClr val="dk1"/>
                </a:solidFill>
              </a:defRPr>
            </a:lvl1pPr>
            <a:lvl2pPr lvl="1" rtl="0" algn="ctr">
              <a:buNone/>
              <a:defRPr sz="600">
                <a:solidFill>
                  <a:schemeClr val="dk1"/>
                </a:solidFill>
              </a:defRPr>
            </a:lvl2pPr>
            <a:lvl3pPr lvl="2" rtl="0" algn="ctr">
              <a:buNone/>
              <a:defRPr sz="600">
                <a:solidFill>
                  <a:schemeClr val="dk1"/>
                </a:solidFill>
              </a:defRPr>
            </a:lvl3pPr>
            <a:lvl4pPr lvl="3" rtl="0" algn="ctr">
              <a:buNone/>
              <a:defRPr sz="600">
                <a:solidFill>
                  <a:schemeClr val="dk1"/>
                </a:solidFill>
              </a:defRPr>
            </a:lvl4pPr>
            <a:lvl5pPr lvl="4" rtl="0" algn="ctr">
              <a:buNone/>
              <a:defRPr sz="600">
                <a:solidFill>
                  <a:schemeClr val="dk1"/>
                </a:solidFill>
              </a:defRPr>
            </a:lvl5pPr>
            <a:lvl6pPr lvl="5" rtl="0" algn="ctr">
              <a:buNone/>
              <a:defRPr sz="600">
                <a:solidFill>
                  <a:schemeClr val="dk1"/>
                </a:solidFill>
              </a:defRPr>
            </a:lvl6pPr>
            <a:lvl7pPr lvl="6" rtl="0" algn="ctr">
              <a:buNone/>
              <a:defRPr sz="600">
                <a:solidFill>
                  <a:schemeClr val="dk1"/>
                </a:solidFill>
              </a:defRPr>
            </a:lvl7pPr>
            <a:lvl8pPr lvl="7" rtl="0" algn="ctr">
              <a:buNone/>
              <a:defRPr sz="600">
                <a:solidFill>
                  <a:schemeClr val="dk1"/>
                </a:solidFill>
              </a:defRPr>
            </a:lvl8pPr>
            <a:lvl9pPr lvl="8" rtl="0" algn="ctr">
              <a:buNone/>
              <a:defRPr sz="600">
                <a:solidFill>
                  <a:schemeClr val="dk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Terminus Software, Inc.</a:t>
            </a: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 2">
  <p:cSld name="BLANK_1_2">
    <p:bg>
      <p:bgPr>
        <a:solidFill>
          <a:schemeClr val="lt2"/>
        </a:solid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3"/>
          <p:cNvSpPr txBox="1"/>
          <p:nvPr>
            <p:ph idx="12" type="sldNum"/>
          </p:nvPr>
        </p:nvSpPr>
        <p:spPr>
          <a:xfrm>
            <a:off x="7471703" y="4663225"/>
            <a:ext cx="10719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buNone/>
              <a:defRPr sz="600">
                <a:solidFill>
                  <a:schemeClr val="dk1"/>
                </a:solidFill>
              </a:defRPr>
            </a:lvl1pPr>
            <a:lvl2pPr lvl="1" rtl="0" algn="ctr">
              <a:buNone/>
              <a:defRPr sz="600">
                <a:solidFill>
                  <a:schemeClr val="dk1"/>
                </a:solidFill>
              </a:defRPr>
            </a:lvl2pPr>
            <a:lvl3pPr lvl="2" rtl="0" algn="ctr">
              <a:buNone/>
              <a:defRPr sz="600">
                <a:solidFill>
                  <a:schemeClr val="dk1"/>
                </a:solidFill>
              </a:defRPr>
            </a:lvl3pPr>
            <a:lvl4pPr lvl="3" rtl="0" algn="ctr">
              <a:buNone/>
              <a:defRPr sz="600">
                <a:solidFill>
                  <a:schemeClr val="dk1"/>
                </a:solidFill>
              </a:defRPr>
            </a:lvl4pPr>
            <a:lvl5pPr lvl="4" rtl="0" algn="ctr">
              <a:buNone/>
              <a:defRPr sz="600">
                <a:solidFill>
                  <a:schemeClr val="dk1"/>
                </a:solidFill>
              </a:defRPr>
            </a:lvl5pPr>
            <a:lvl6pPr lvl="5" rtl="0" algn="ctr">
              <a:buNone/>
              <a:defRPr sz="600">
                <a:solidFill>
                  <a:schemeClr val="dk1"/>
                </a:solidFill>
              </a:defRPr>
            </a:lvl6pPr>
            <a:lvl7pPr lvl="6" rtl="0" algn="ctr">
              <a:buNone/>
              <a:defRPr sz="600">
                <a:solidFill>
                  <a:schemeClr val="dk1"/>
                </a:solidFill>
              </a:defRPr>
            </a:lvl7pPr>
            <a:lvl8pPr lvl="7" rtl="0" algn="ctr">
              <a:buNone/>
              <a:defRPr sz="600">
                <a:solidFill>
                  <a:schemeClr val="dk1"/>
                </a:solidFill>
              </a:defRPr>
            </a:lvl8pPr>
            <a:lvl9pPr lvl="8" rtl="0" algn="ctr">
              <a:buNone/>
              <a:defRPr sz="600">
                <a:solidFill>
                  <a:schemeClr val="dk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6" name="Google Shape;156;p23"/>
          <p:cNvSpPr txBox="1"/>
          <p:nvPr>
            <p:ph idx="2" type="sldNum"/>
          </p:nvPr>
        </p:nvSpPr>
        <p:spPr>
          <a:xfrm>
            <a:off x="6100128" y="4663225"/>
            <a:ext cx="10719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buNone/>
              <a:defRPr sz="600">
                <a:solidFill>
                  <a:schemeClr val="dk1"/>
                </a:solidFill>
              </a:defRPr>
            </a:lvl1pPr>
            <a:lvl2pPr lvl="1" rtl="0" algn="ctr">
              <a:buNone/>
              <a:defRPr sz="600">
                <a:solidFill>
                  <a:schemeClr val="dk1"/>
                </a:solidFill>
              </a:defRPr>
            </a:lvl2pPr>
            <a:lvl3pPr lvl="2" rtl="0" algn="ctr">
              <a:buNone/>
              <a:defRPr sz="600">
                <a:solidFill>
                  <a:schemeClr val="dk1"/>
                </a:solidFill>
              </a:defRPr>
            </a:lvl3pPr>
            <a:lvl4pPr lvl="3" rtl="0" algn="ctr">
              <a:buNone/>
              <a:defRPr sz="600">
                <a:solidFill>
                  <a:schemeClr val="dk1"/>
                </a:solidFill>
              </a:defRPr>
            </a:lvl4pPr>
            <a:lvl5pPr lvl="4" rtl="0" algn="ctr">
              <a:buNone/>
              <a:defRPr sz="600">
                <a:solidFill>
                  <a:schemeClr val="dk1"/>
                </a:solidFill>
              </a:defRPr>
            </a:lvl5pPr>
            <a:lvl6pPr lvl="5" rtl="0" algn="ctr">
              <a:buNone/>
              <a:defRPr sz="600">
                <a:solidFill>
                  <a:schemeClr val="dk1"/>
                </a:solidFill>
              </a:defRPr>
            </a:lvl6pPr>
            <a:lvl7pPr lvl="6" rtl="0" algn="ctr">
              <a:buNone/>
              <a:defRPr sz="600">
                <a:solidFill>
                  <a:schemeClr val="dk1"/>
                </a:solidFill>
              </a:defRPr>
            </a:lvl7pPr>
            <a:lvl8pPr lvl="7" rtl="0" algn="ctr">
              <a:buNone/>
              <a:defRPr sz="600">
                <a:solidFill>
                  <a:schemeClr val="dk1"/>
                </a:solidFill>
              </a:defRPr>
            </a:lvl8pPr>
            <a:lvl9pPr lvl="8" rtl="0" algn="ctr">
              <a:buNone/>
              <a:defRPr sz="600">
                <a:solidFill>
                  <a:schemeClr val="dk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Terminus Software, Inc.</a:t>
            </a:r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 2 1">
  <p:cSld name="BLANK_1_2_1">
    <p:bg>
      <p:bgPr>
        <a:solidFill>
          <a:schemeClr val="accent1"/>
        </a:solidFill>
      </p:bgPr>
    </p:bg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4"/>
          <p:cNvSpPr txBox="1"/>
          <p:nvPr>
            <p:ph idx="12" type="sldNum"/>
          </p:nvPr>
        </p:nvSpPr>
        <p:spPr>
          <a:xfrm>
            <a:off x="7471703" y="4663225"/>
            <a:ext cx="10719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buNone/>
              <a:defRPr sz="600">
                <a:solidFill>
                  <a:schemeClr val="lt1"/>
                </a:solidFill>
              </a:defRPr>
            </a:lvl1pPr>
            <a:lvl2pPr lvl="1" rtl="0" algn="ctr">
              <a:buNone/>
              <a:defRPr sz="600">
                <a:solidFill>
                  <a:schemeClr val="lt1"/>
                </a:solidFill>
              </a:defRPr>
            </a:lvl2pPr>
            <a:lvl3pPr lvl="2" rtl="0" algn="ctr">
              <a:buNone/>
              <a:defRPr sz="600">
                <a:solidFill>
                  <a:schemeClr val="lt1"/>
                </a:solidFill>
              </a:defRPr>
            </a:lvl3pPr>
            <a:lvl4pPr lvl="3" rtl="0" algn="ctr">
              <a:buNone/>
              <a:defRPr sz="600">
                <a:solidFill>
                  <a:schemeClr val="lt1"/>
                </a:solidFill>
              </a:defRPr>
            </a:lvl4pPr>
            <a:lvl5pPr lvl="4" rtl="0" algn="ctr">
              <a:buNone/>
              <a:defRPr sz="600">
                <a:solidFill>
                  <a:schemeClr val="lt1"/>
                </a:solidFill>
              </a:defRPr>
            </a:lvl5pPr>
            <a:lvl6pPr lvl="5" rtl="0" algn="ctr">
              <a:buNone/>
              <a:defRPr sz="600">
                <a:solidFill>
                  <a:schemeClr val="lt1"/>
                </a:solidFill>
              </a:defRPr>
            </a:lvl6pPr>
            <a:lvl7pPr lvl="6" rtl="0" algn="ctr">
              <a:buNone/>
              <a:defRPr sz="600">
                <a:solidFill>
                  <a:schemeClr val="lt1"/>
                </a:solidFill>
              </a:defRPr>
            </a:lvl7pPr>
            <a:lvl8pPr lvl="7" rtl="0" algn="ctr">
              <a:buNone/>
              <a:defRPr sz="600">
                <a:solidFill>
                  <a:schemeClr val="lt1"/>
                </a:solidFill>
              </a:defRPr>
            </a:lvl8pPr>
            <a:lvl9pPr lvl="8" rtl="0" algn="ctr">
              <a:buNone/>
              <a:defRPr sz="600">
                <a:solidFill>
                  <a:schemeClr val="lt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9" name="Google Shape;159;p24"/>
          <p:cNvSpPr txBox="1"/>
          <p:nvPr>
            <p:ph idx="2" type="sldNum"/>
          </p:nvPr>
        </p:nvSpPr>
        <p:spPr>
          <a:xfrm>
            <a:off x="6100128" y="4663225"/>
            <a:ext cx="10719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buNone/>
              <a:defRPr sz="600">
                <a:solidFill>
                  <a:schemeClr val="lt1"/>
                </a:solidFill>
              </a:defRPr>
            </a:lvl1pPr>
            <a:lvl2pPr lvl="1" rtl="0" algn="ctr">
              <a:buNone/>
              <a:defRPr sz="600">
                <a:solidFill>
                  <a:schemeClr val="lt1"/>
                </a:solidFill>
              </a:defRPr>
            </a:lvl2pPr>
            <a:lvl3pPr lvl="2" rtl="0" algn="ctr">
              <a:buNone/>
              <a:defRPr sz="600">
                <a:solidFill>
                  <a:schemeClr val="lt1"/>
                </a:solidFill>
              </a:defRPr>
            </a:lvl3pPr>
            <a:lvl4pPr lvl="3" rtl="0" algn="ctr">
              <a:buNone/>
              <a:defRPr sz="600">
                <a:solidFill>
                  <a:schemeClr val="lt1"/>
                </a:solidFill>
              </a:defRPr>
            </a:lvl4pPr>
            <a:lvl5pPr lvl="4" rtl="0" algn="ctr">
              <a:buNone/>
              <a:defRPr sz="600">
                <a:solidFill>
                  <a:schemeClr val="lt1"/>
                </a:solidFill>
              </a:defRPr>
            </a:lvl5pPr>
            <a:lvl6pPr lvl="5" rtl="0" algn="ctr">
              <a:buNone/>
              <a:defRPr sz="600">
                <a:solidFill>
                  <a:schemeClr val="lt1"/>
                </a:solidFill>
              </a:defRPr>
            </a:lvl6pPr>
            <a:lvl7pPr lvl="6" rtl="0" algn="ctr">
              <a:buNone/>
              <a:defRPr sz="600">
                <a:solidFill>
                  <a:schemeClr val="lt1"/>
                </a:solidFill>
              </a:defRPr>
            </a:lvl7pPr>
            <a:lvl8pPr lvl="7" rtl="0" algn="ctr">
              <a:buNone/>
              <a:defRPr sz="600">
                <a:solidFill>
                  <a:schemeClr val="lt1"/>
                </a:solidFill>
              </a:defRPr>
            </a:lvl8pPr>
            <a:lvl9pPr lvl="8" rtl="0" algn="ctr">
              <a:buNone/>
              <a:defRPr sz="600">
                <a:solidFill>
                  <a:schemeClr val="lt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Terminus Software, Inc.</a:t>
            </a: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 1">
  <p:cSld name="BLANK_1_1">
    <p:bg>
      <p:bgPr>
        <a:solidFill>
          <a:schemeClr val="accent2"/>
        </a:solid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5"/>
          <p:cNvSpPr txBox="1"/>
          <p:nvPr/>
        </p:nvSpPr>
        <p:spPr>
          <a:xfrm rot="-5400000">
            <a:off x="-1058100" y="1058225"/>
            <a:ext cx="2566200" cy="450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TEMPLATES</a:t>
            </a:r>
            <a:endParaRPr b="1" sz="13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 2">
  <p:cSld name="TITLE_1_2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150" y="-25"/>
            <a:ext cx="9144000" cy="121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 txBox="1"/>
          <p:nvPr>
            <p:ph type="ctrTitle"/>
          </p:nvPr>
        </p:nvSpPr>
        <p:spPr>
          <a:xfrm>
            <a:off x="600375" y="639300"/>
            <a:ext cx="7943400" cy="576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1" type="subTitle"/>
          </p:nvPr>
        </p:nvSpPr>
        <p:spPr>
          <a:xfrm>
            <a:off x="600375" y="1446875"/>
            <a:ext cx="3815100" cy="39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7471703" y="4626925"/>
            <a:ext cx="10719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buNone/>
              <a:defRPr sz="600">
                <a:solidFill>
                  <a:schemeClr val="dk1"/>
                </a:solidFill>
              </a:defRPr>
            </a:lvl1pPr>
            <a:lvl2pPr lvl="1" rtl="0" algn="ctr">
              <a:buNone/>
              <a:defRPr sz="600">
                <a:solidFill>
                  <a:schemeClr val="dk1"/>
                </a:solidFill>
              </a:defRPr>
            </a:lvl2pPr>
            <a:lvl3pPr lvl="2" rtl="0" algn="ctr">
              <a:buNone/>
              <a:defRPr sz="600">
                <a:solidFill>
                  <a:schemeClr val="dk1"/>
                </a:solidFill>
              </a:defRPr>
            </a:lvl3pPr>
            <a:lvl4pPr lvl="3" rtl="0" algn="ctr">
              <a:buNone/>
              <a:defRPr sz="600">
                <a:solidFill>
                  <a:schemeClr val="dk1"/>
                </a:solidFill>
              </a:defRPr>
            </a:lvl4pPr>
            <a:lvl5pPr lvl="4" rtl="0" algn="ctr">
              <a:buNone/>
              <a:defRPr sz="600">
                <a:solidFill>
                  <a:schemeClr val="dk1"/>
                </a:solidFill>
              </a:defRPr>
            </a:lvl5pPr>
            <a:lvl6pPr lvl="5" rtl="0" algn="ctr">
              <a:buNone/>
              <a:defRPr sz="600">
                <a:solidFill>
                  <a:schemeClr val="dk1"/>
                </a:solidFill>
              </a:defRPr>
            </a:lvl6pPr>
            <a:lvl7pPr lvl="6" rtl="0" algn="ctr">
              <a:buNone/>
              <a:defRPr sz="600">
                <a:solidFill>
                  <a:schemeClr val="dk1"/>
                </a:solidFill>
              </a:defRPr>
            </a:lvl7pPr>
            <a:lvl8pPr lvl="7" rtl="0" algn="ctr">
              <a:buNone/>
              <a:defRPr sz="600">
                <a:solidFill>
                  <a:schemeClr val="dk1"/>
                </a:solidFill>
              </a:defRPr>
            </a:lvl8pPr>
            <a:lvl9pPr lvl="8" rtl="0" algn="ctr">
              <a:buNone/>
              <a:defRPr sz="600">
                <a:solidFill>
                  <a:schemeClr val="dk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5" name="Google Shape;25;p4"/>
          <p:cNvSpPr txBox="1"/>
          <p:nvPr>
            <p:ph idx="2" type="sldNum"/>
          </p:nvPr>
        </p:nvSpPr>
        <p:spPr>
          <a:xfrm>
            <a:off x="6100128" y="4626925"/>
            <a:ext cx="10719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buNone/>
              <a:defRPr sz="600">
                <a:solidFill>
                  <a:schemeClr val="dk1"/>
                </a:solidFill>
              </a:defRPr>
            </a:lvl1pPr>
            <a:lvl2pPr lvl="1" rtl="0" algn="ctr">
              <a:buNone/>
              <a:defRPr sz="600">
                <a:solidFill>
                  <a:schemeClr val="dk1"/>
                </a:solidFill>
              </a:defRPr>
            </a:lvl2pPr>
            <a:lvl3pPr lvl="2" rtl="0" algn="ctr">
              <a:buNone/>
              <a:defRPr sz="600">
                <a:solidFill>
                  <a:schemeClr val="dk1"/>
                </a:solidFill>
              </a:defRPr>
            </a:lvl3pPr>
            <a:lvl4pPr lvl="3" rtl="0" algn="ctr">
              <a:buNone/>
              <a:defRPr sz="600">
                <a:solidFill>
                  <a:schemeClr val="dk1"/>
                </a:solidFill>
              </a:defRPr>
            </a:lvl4pPr>
            <a:lvl5pPr lvl="4" rtl="0" algn="ctr">
              <a:buNone/>
              <a:defRPr sz="600">
                <a:solidFill>
                  <a:schemeClr val="dk1"/>
                </a:solidFill>
              </a:defRPr>
            </a:lvl5pPr>
            <a:lvl6pPr lvl="5" rtl="0" algn="ctr">
              <a:buNone/>
              <a:defRPr sz="600">
                <a:solidFill>
                  <a:schemeClr val="dk1"/>
                </a:solidFill>
              </a:defRPr>
            </a:lvl6pPr>
            <a:lvl7pPr lvl="6" rtl="0" algn="ctr">
              <a:buNone/>
              <a:defRPr sz="600">
                <a:solidFill>
                  <a:schemeClr val="dk1"/>
                </a:solidFill>
              </a:defRPr>
            </a:lvl7pPr>
            <a:lvl8pPr lvl="7" rtl="0" algn="ctr">
              <a:buNone/>
              <a:defRPr sz="600">
                <a:solidFill>
                  <a:schemeClr val="dk1"/>
                </a:solidFill>
              </a:defRPr>
            </a:lvl8pPr>
            <a:lvl9pPr lvl="8" rtl="0" algn="ctr">
              <a:buNone/>
              <a:defRPr sz="600">
                <a:solidFill>
                  <a:schemeClr val="dk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Terminus Software, Inc.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7471703" y="4663225"/>
            <a:ext cx="10719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buNone/>
              <a:defRPr sz="600">
                <a:solidFill>
                  <a:schemeClr val="dk1"/>
                </a:solidFill>
              </a:defRPr>
            </a:lvl1pPr>
            <a:lvl2pPr lvl="1" rtl="0" algn="ctr">
              <a:buNone/>
              <a:defRPr sz="600">
                <a:solidFill>
                  <a:schemeClr val="dk1"/>
                </a:solidFill>
              </a:defRPr>
            </a:lvl2pPr>
            <a:lvl3pPr lvl="2" rtl="0" algn="ctr">
              <a:buNone/>
              <a:defRPr sz="600">
                <a:solidFill>
                  <a:schemeClr val="dk1"/>
                </a:solidFill>
              </a:defRPr>
            </a:lvl3pPr>
            <a:lvl4pPr lvl="3" rtl="0" algn="ctr">
              <a:buNone/>
              <a:defRPr sz="600">
                <a:solidFill>
                  <a:schemeClr val="dk1"/>
                </a:solidFill>
              </a:defRPr>
            </a:lvl4pPr>
            <a:lvl5pPr lvl="4" rtl="0" algn="ctr">
              <a:buNone/>
              <a:defRPr sz="600">
                <a:solidFill>
                  <a:schemeClr val="dk1"/>
                </a:solidFill>
              </a:defRPr>
            </a:lvl5pPr>
            <a:lvl6pPr lvl="5" rtl="0" algn="ctr">
              <a:buNone/>
              <a:defRPr sz="600">
                <a:solidFill>
                  <a:schemeClr val="dk1"/>
                </a:solidFill>
              </a:defRPr>
            </a:lvl6pPr>
            <a:lvl7pPr lvl="6" rtl="0" algn="ctr">
              <a:buNone/>
              <a:defRPr sz="600">
                <a:solidFill>
                  <a:schemeClr val="dk1"/>
                </a:solidFill>
              </a:defRPr>
            </a:lvl7pPr>
            <a:lvl8pPr lvl="7" rtl="0" algn="ctr">
              <a:buNone/>
              <a:defRPr sz="600">
                <a:solidFill>
                  <a:schemeClr val="dk1"/>
                </a:solidFill>
              </a:defRPr>
            </a:lvl8pPr>
            <a:lvl9pPr lvl="8" rtl="0" algn="ctr">
              <a:buNone/>
              <a:defRPr sz="600">
                <a:solidFill>
                  <a:schemeClr val="dk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8" name="Google Shape;28;p5"/>
          <p:cNvSpPr txBox="1"/>
          <p:nvPr>
            <p:ph idx="2" type="sldNum"/>
          </p:nvPr>
        </p:nvSpPr>
        <p:spPr>
          <a:xfrm>
            <a:off x="6100128" y="4663225"/>
            <a:ext cx="10719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buNone/>
              <a:defRPr sz="600">
                <a:solidFill>
                  <a:schemeClr val="dk1"/>
                </a:solidFill>
              </a:defRPr>
            </a:lvl1pPr>
            <a:lvl2pPr lvl="1" rtl="0" algn="ctr">
              <a:buNone/>
              <a:defRPr sz="600">
                <a:solidFill>
                  <a:schemeClr val="dk1"/>
                </a:solidFill>
              </a:defRPr>
            </a:lvl2pPr>
            <a:lvl3pPr lvl="2" rtl="0" algn="ctr">
              <a:buNone/>
              <a:defRPr sz="600">
                <a:solidFill>
                  <a:schemeClr val="dk1"/>
                </a:solidFill>
              </a:defRPr>
            </a:lvl3pPr>
            <a:lvl4pPr lvl="3" rtl="0" algn="ctr">
              <a:buNone/>
              <a:defRPr sz="600">
                <a:solidFill>
                  <a:schemeClr val="dk1"/>
                </a:solidFill>
              </a:defRPr>
            </a:lvl4pPr>
            <a:lvl5pPr lvl="4" rtl="0" algn="ctr">
              <a:buNone/>
              <a:defRPr sz="600">
                <a:solidFill>
                  <a:schemeClr val="dk1"/>
                </a:solidFill>
              </a:defRPr>
            </a:lvl5pPr>
            <a:lvl6pPr lvl="5" rtl="0" algn="ctr">
              <a:buNone/>
              <a:defRPr sz="600">
                <a:solidFill>
                  <a:schemeClr val="dk1"/>
                </a:solidFill>
              </a:defRPr>
            </a:lvl6pPr>
            <a:lvl7pPr lvl="6" rtl="0" algn="ctr">
              <a:buNone/>
              <a:defRPr sz="600">
                <a:solidFill>
                  <a:schemeClr val="dk1"/>
                </a:solidFill>
              </a:defRPr>
            </a:lvl7pPr>
            <a:lvl8pPr lvl="7" rtl="0" algn="ctr">
              <a:buNone/>
              <a:defRPr sz="600">
                <a:solidFill>
                  <a:schemeClr val="dk1"/>
                </a:solidFill>
              </a:defRPr>
            </a:lvl8pPr>
            <a:lvl9pPr lvl="8" rtl="0" algn="ctr">
              <a:buNone/>
              <a:defRPr sz="600">
                <a:solidFill>
                  <a:schemeClr val="dk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Terminus Software, Inc.</a:t>
            </a:r>
            <a:endParaRPr/>
          </a:p>
        </p:txBody>
      </p:sp>
      <p:sp>
        <p:nvSpPr>
          <p:cNvPr id="29" name="Google Shape;29;p5"/>
          <p:cNvSpPr txBox="1"/>
          <p:nvPr>
            <p:ph type="title"/>
          </p:nvPr>
        </p:nvSpPr>
        <p:spPr>
          <a:xfrm>
            <a:off x="752775" y="2303250"/>
            <a:ext cx="7943400" cy="841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600375" y="579775"/>
            <a:ext cx="8232000" cy="572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6"/>
          <p:cNvSpPr txBox="1"/>
          <p:nvPr>
            <p:ph idx="1" type="body"/>
          </p:nvPr>
        </p:nvSpPr>
        <p:spPr>
          <a:xfrm>
            <a:off x="600275" y="1315925"/>
            <a:ext cx="7943400" cy="3188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7471703" y="4663225"/>
            <a:ext cx="10719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buNone/>
              <a:defRPr sz="600">
                <a:solidFill>
                  <a:schemeClr val="dk1"/>
                </a:solidFill>
              </a:defRPr>
            </a:lvl1pPr>
            <a:lvl2pPr lvl="1" rtl="0" algn="ctr">
              <a:buNone/>
              <a:defRPr sz="600">
                <a:solidFill>
                  <a:schemeClr val="dk1"/>
                </a:solidFill>
              </a:defRPr>
            </a:lvl2pPr>
            <a:lvl3pPr lvl="2" rtl="0" algn="ctr">
              <a:buNone/>
              <a:defRPr sz="600">
                <a:solidFill>
                  <a:schemeClr val="dk1"/>
                </a:solidFill>
              </a:defRPr>
            </a:lvl3pPr>
            <a:lvl4pPr lvl="3" rtl="0" algn="ctr">
              <a:buNone/>
              <a:defRPr sz="600">
                <a:solidFill>
                  <a:schemeClr val="dk1"/>
                </a:solidFill>
              </a:defRPr>
            </a:lvl4pPr>
            <a:lvl5pPr lvl="4" rtl="0" algn="ctr">
              <a:buNone/>
              <a:defRPr sz="600">
                <a:solidFill>
                  <a:schemeClr val="dk1"/>
                </a:solidFill>
              </a:defRPr>
            </a:lvl5pPr>
            <a:lvl6pPr lvl="5" rtl="0" algn="ctr">
              <a:buNone/>
              <a:defRPr sz="600">
                <a:solidFill>
                  <a:schemeClr val="dk1"/>
                </a:solidFill>
              </a:defRPr>
            </a:lvl6pPr>
            <a:lvl7pPr lvl="6" rtl="0" algn="ctr">
              <a:buNone/>
              <a:defRPr sz="600">
                <a:solidFill>
                  <a:schemeClr val="dk1"/>
                </a:solidFill>
              </a:defRPr>
            </a:lvl7pPr>
            <a:lvl8pPr lvl="7" rtl="0" algn="ctr">
              <a:buNone/>
              <a:defRPr sz="600">
                <a:solidFill>
                  <a:schemeClr val="dk1"/>
                </a:solidFill>
              </a:defRPr>
            </a:lvl8pPr>
            <a:lvl9pPr lvl="8" rtl="0" algn="ctr">
              <a:buNone/>
              <a:defRPr sz="600">
                <a:solidFill>
                  <a:schemeClr val="dk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4" name="Google Shape;34;p6"/>
          <p:cNvSpPr txBox="1"/>
          <p:nvPr>
            <p:ph idx="2" type="sldNum"/>
          </p:nvPr>
        </p:nvSpPr>
        <p:spPr>
          <a:xfrm>
            <a:off x="6100128" y="4663225"/>
            <a:ext cx="10719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buNone/>
              <a:defRPr sz="600">
                <a:solidFill>
                  <a:schemeClr val="dk1"/>
                </a:solidFill>
              </a:defRPr>
            </a:lvl1pPr>
            <a:lvl2pPr lvl="1" rtl="0" algn="ctr">
              <a:buNone/>
              <a:defRPr sz="600">
                <a:solidFill>
                  <a:schemeClr val="dk1"/>
                </a:solidFill>
              </a:defRPr>
            </a:lvl2pPr>
            <a:lvl3pPr lvl="2" rtl="0" algn="ctr">
              <a:buNone/>
              <a:defRPr sz="600">
                <a:solidFill>
                  <a:schemeClr val="dk1"/>
                </a:solidFill>
              </a:defRPr>
            </a:lvl3pPr>
            <a:lvl4pPr lvl="3" rtl="0" algn="ctr">
              <a:buNone/>
              <a:defRPr sz="600">
                <a:solidFill>
                  <a:schemeClr val="dk1"/>
                </a:solidFill>
              </a:defRPr>
            </a:lvl4pPr>
            <a:lvl5pPr lvl="4" rtl="0" algn="ctr">
              <a:buNone/>
              <a:defRPr sz="600">
                <a:solidFill>
                  <a:schemeClr val="dk1"/>
                </a:solidFill>
              </a:defRPr>
            </a:lvl5pPr>
            <a:lvl6pPr lvl="5" rtl="0" algn="ctr">
              <a:buNone/>
              <a:defRPr sz="600">
                <a:solidFill>
                  <a:schemeClr val="dk1"/>
                </a:solidFill>
              </a:defRPr>
            </a:lvl6pPr>
            <a:lvl7pPr lvl="6" rtl="0" algn="ctr">
              <a:buNone/>
              <a:defRPr sz="600">
                <a:solidFill>
                  <a:schemeClr val="dk1"/>
                </a:solidFill>
              </a:defRPr>
            </a:lvl7pPr>
            <a:lvl8pPr lvl="7" rtl="0" algn="ctr">
              <a:buNone/>
              <a:defRPr sz="600">
                <a:solidFill>
                  <a:schemeClr val="dk1"/>
                </a:solidFill>
              </a:defRPr>
            </a:lvl8pPr>
            <a:lvl9pPr lvl="8" rtl="0" algn="ctr">
              <a:buNone/>
              <a:defRPr sz="600">
                <a:solidFill>
                  <a:schemeClr val="dk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Terminus Software, Inc.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1">
  <p:cSld name="TITLE_AND_BODY_1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>
            <p:ph type="title"/>
          </p:nvPr>
        </p:nvSpPr>
        <p:spPr>
          <a:xfrm>
            <a:off x="600375" y="579775"/>
            <a:ext cx="8232000" cy="572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600275" y="1315925"/>
            <a:ext cx="3815100" cy="3188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2" type="body"/>
          </p:nvPr>
        </p:nvSpPr>
        <p:spPr>
          <a:xfrm>
            <a:off x="4728525" y="1315925"/>
            <a:ext cx="3815100" cy="3188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7471703" y="4663225"/>
            <a:ext cx="10719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buNone/>
              <a:defRPr sz="600">
                <a:solidFill>
                  <a:schemeClr val="dk1"/>
                </a:solidFill>
              </a:defRPr>
            </a:lvl1pPr>
            <a:lvl2pPr lvl="1" rtl="0" algn="ctr">
              <a:buNone/>
              <a:defRPr sz="600">
                <a:solidFill>
                  <a:schemeClr val="dk1"/>
                </a:solidFill>
              </a:defRPr>
            </a:lvl2pPr>
            <a:lvl3pPr lvl="2" rtl="0" algn="ctr">
              <a:buNone/>
              <a:defRPr sz="600">
                <a:solidFill>
                  <a:schemeClr val="dk1"/>
                </a:solidFill>
              </a:defRPr>
            </a:lvl3pPr>
            <a:lvl4pPr lvl="3" rtl="0" algn="ctr">
              <a:buNone/>
              <a:defRPr sz="600">
                <a:solidFill>
                  <a:schemeClr val="dk1"/>
                </a:solidFill>
              </a:defRPr>
            </a:lvl4pPr>
            <a:lvl5pPr lvl="4" rtl="0" algn="ctr">
              <a:buNone/>
              <a:defRPr sz="600">
                <a:solidFill>
                  <a:schemeClr val="dk1"/>
                </a:solidFill>
              </a:defRPr>
            </a:lvl5pPr>
            <a:lvl6pPr lvl="5" rtl="0" algn="ctr">
              <a:buNone/>
              <a:defRPr sz="600">
                <a:solidFill>
                  <a:schemeClr val="dk1"/>
                </a:solidFill>
              </a:defRPr>
            </a:lvl6pPr>
            <a:lvl7pPr lvl="6" rtl="0" algn="ctr">
              <a:buNone/>
              <a:defRPr sz="600">
                <a:solidFill>
                  <a:schemeClr val="dk1"/>
                </a:solidFill>
              </a:defRPr>
            </a:lvl7pPr>
            <a:lvl8pPr lvl="7" rtl="0" algn="ctr">
              <a:buNone/>
              <a:defRPr sz="600">
                <a:solidFill>
                  <a:schemeClr val="dk1"/>
                </a:solidFill>
              </a:defRPr>
            </a:lvl8pPr>
            <a:lvl9pPr lvl="8" rtl="0" algn="ctr">
              <a:buNone/>
              <a:defRPr sz="600">
                <a:solidFill>
                  <a:schemeClr val="dk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0" name="Google Shape;40;p7"/>
          <p:cNvSpPr txBox="1"/>
          <p:nvPr>
            <p:ph idx="3" type="sldNum"/>
          </p:nvPr>
        </p:nvSpPr>
        <p:spPr>
          <a:xfrm>
            <a:off x="6100128" y="4663225"/>
            <a:ext cx="10719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buNone/>
              <a:defRPr sz="600">
                <a:solidFill>
                  <a:schemeClr val="dk1"/>
                </a:solidFill>
              </a:defRPr>
            </a:lvl1pPr>
            <a:lvl2pPr lvl="1" rtl="0" algn="ctr">
              <a:buNone/>
              <a:defRPr sz="600">
                <a:solidFill>
                  <a:schemeClr val="dk1"/>
                </a:solidFill>
              </a:defRPr>
            </a:lvl2pPr>
            <a:lvl3pPr lvl="2" rtl="0" algn="ctr">
              <a:buNone/>
              <a:defRPr sz="600">
                <a:solidFill>
                  <a:schemeClr val="dk1"/>
                </a:solidFill>
              </a:defRPr>
            </a:lvl3pPr>
            <a:lvl4pPr lvl="3" rtl="0" algn="ctr">
              <a:buNone/>
              <a:defRPr sz="600">
                <a:solidFill>
                  <a:schemeClr val="dk1"/>
                </a:solidFill>
              </a:defRPr>
            </a:lvl4pPr>
            <a:lvl5pPr lvl="4" rtl="0" algn="ctr">
              <a:buNone/>
              <a:defRPr sz="600">
                <a:solidFill>
                  <a:schemeClr val="dk1"/>
                </a:solidFill>
              </a:defRPr>
            </a:lvl5pPr>
            <a:lvl6pPr lvl="5" rtl="0" algn="ctr">
              <a:buNone/>
              <a:defRPr sz="600">
                <a:solidFill>
                  <a:schemeClr val="dk1"/>
                </a:solidFill>
              </a:defRPr>
            </a:lvl6pPr>
            <a:lvl7pPr lvl="6" rtl="0" algn="ctr">
              <a:buNone/>
              <a:defRPr sz="600">
                <a:solidFill>
                  <a:schemeClr val="dk1"/>
                </a:solidFill>
              </a:defRPr>
            </a:lvl7pPr>
            <a:lvl8pPr lvl="7" rtl="0" algn="ctr">
              <a:buNone/>
              <a:defRPr sz="600">
                <a:solidFill>
                  <a:schemeClr val="dk1"/>
                </a:solidFill>
              </a:defRPr>
            </a:lvl8pPr>
            <a:lvl9pPr lvl="8" rtl="0" algn="ctr">
              <a:buNone/>
              <a:defRPr sz="600">
                <a:solidFill>
                  <a:schemeClr val="dk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Terminus Software, Inc.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600375" y="579775"/>
            <a:ext cx="8232000" cy="572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3" name="Google Shape;43;p8"/>
          <p:cNvSpPr txBox="1"/>
          <p:nvPr>
            <p:ph idx="1" type="body"/>
          </p:nvPr>
        </p:nvSpPr>
        <p:spPr>
          <a:xfrm>
            <a:off x="-3131925" y="4340100"/>
            <a:ext cx="2443500" cy="716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4" name="Google Shape;44;p8"/>
          <p:cNvSpPr txBox="1"/>
          <p:nvPr>
            <p:ph idx="2" type="body"/>
          </p:nvPr>
        </p:nvSpPr>
        <p:spPr>
          <a:xfrm>
            <a:off x="600375" y="1340372"/>
            <a:ext cx="2403600" cy="716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5" name="Google Shape;45;p8"/>
          <p:cNvSpPr txBox="1"/>
          <p:nvPr>
            <p:ph idx="3" type="body"/>
          </p:nvPr>
        </p:nvSpPr>
        <p:spPr>
          <a:xfrm>
            <a:off x="3347700" y="1340372"/>
            <a:ext cx="2403600" cy="716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6" name="Google Shape;46;p8"/>
          <p:cNvSpPr txBox="1"/>
          <p:nvPr>
            <p:ph idx="12" type="sldNum"/>
          </p:nvPr>
        </p:nvSpPr>
        <p:spPr>
          <a:xfrm>
            <a:off x="7624103" y="4815625"/>
            <a:ext cx="10719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buNone/>
              <a:defRPr sz="600">
                <a:solidFill>
                  <a:schemeClr val="dk1"/>
                </a:solidFill>
              </a:defRPr>
            </a:lvl1pPr>
            <a:lvl2pPr lvl="1" rtl="0" algn="ctr">
              <a:buNone/>
              <a:defRPr sz="600">
                <a:solidFill>
                  <a:schemeClr val="dk1"/>
                </a:solidFill>
              </a:defRPr>
            </a:lvl2pPr>
            <a:lvl3pPr lvl="2" rtl="0" algn="ctr">
              <a:buNone/>
              <a:defRPr sz="600">
                <a:solidFill>
                  <a:schemeClr val="dk1"/>
                </a:solidFill>
              </a:defRPr>
            </a:lvl3pPr>
            <a:lvl4pPr lvl="3" rtl="0" algn="ctr">
              <a:buNone/>
              <a:defRPr sz="600">
                <a:solidFill>
                  <a:schemeClr val="dk1"/>
                </a:solidFill>
              </a:defRPr>
            </a:lvl4pPr>
            <a:lvl5pPr lvl="4" rtl="0" algn="ctr">
              <a:buNone/>
              <a:defRPr sz="600">
                <a:solidFill>
                  <a:schemeClr val="dk1"/>
                </a:solidFill>
              </a:defRPr>
            </a:lvl5pPr>
            <a:lvl6pPr lvl="5" rtl="0" algn="ctr">
              <a:buNone/>
              <a:defRPr sz="600">
                <a:solidFill>
                  <a:schemeClr val="dk1"/>
                </a:solidFill>
              </a:defRPr>
            </a:lvl6pPr>
            <a:lvl7pPr lvl="6" rtl="0" algn="ctr">
              <a:buNone/>
              <a:defRPr sz="600">
                <a:solidFill>
                  <a:schemeClr val="dk1"/>
                </a:solidFill>
              </a:defRPr>
            </a:lvl7pPr>
            <a:lvl8pPr lvl="7" rtl="0" algn="ctr">
              <a:buNone/>
              <a:defRPr sz="600">
                <a:solidFill>
                  <a:schemeClr val="dk1"/>
                </a:solidFill>
              </a:defRPr>
            </a:lvl8pPr>
            <a:lvl9pPr lvl="8" rtl="0" algn="ctr">
              <a:buNone/>
              <a:defRPr sz="600">
                <a:solidFill>
                  <a:schemeClr val="dk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7" name="Google Shape;47;p8"/>
          <p:cNvSpPr txBox="1"/>
          <p:nvPr>
            <p:ph idx="4" type="sldNum"/>
          </p:nvPr>
        </p:nvSpPr>
        <p:spPr>
          <a:xfrm>
            <a:off x="6252528" y="4815625"/>
            <a:ext cx="10719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buNone/>
              <a:defRPr sz="600">
                <a:solidFill>
                  <a:schemeClr val="dk1"/>
                </a:solidFill>
              </a:defRPr>
            </a:lvl1pPr>
            <a:lvl2pPr lvl="1" rtl="0" algn="ctr">
              <a:buNone/>
              <a:defRPr sz="600">
                <a:solidFill>
                  <a:schemeClr val="dk1"/>
                </a:solidFill>
              </a:defRPr>
            </a:lvl2pPr>
            <a:lvl3pPr lvl="2" rtl="0" algn="ctr">
              <a:buNone/>
              <a:defRPr sz="600">
                <a:solidFill>
                  <a:schemeClr val="dk1"/>
                </a:solidFill>
              </a:defRPr>
            </a:lvl3pPr>
            <a:lvl4pPr lvl="3" rtl="0" algn="ctr">
              <a:buNone/>
              <a:defRPr sz="600">
                <a:solidFill>
                  <a:schemeClr val="dk1"/>
                </a:solidFill>
              </a:defRPr>
            </a:lvl4pPr>
            <a:lvl5pPr lvl="4" rtl="0" algn="ctr">
              <a:buNone/>
              <a:defRPr sz="600">
                <a:solidFill>
                  <a:schemeClr val="dk1"/>
                </a:solidFill>
              </a:defRPr>
            </a:lvl5pPr>
            <a:lvl6pPr lvl="5" rtl="0" algn="ctr">
              <a:buNone/>
              <a:defRPr sz="600">
                <a:solidFill>
                  <a:schemeClr val="dk1"/>
                </a:solidFill>
              </a:defRPr>
            </a:lvl6pPr>
            <a:lvl7pPr lvl="6" rtl="0" algn="ctr">
              <a:buNone/>
              <a:defRPr sz="600">
                <a:solidFill>
                  <a:schemeClr val="dk1"/>
                </a:solidFill>
              </a:defRPr>
            </a:lvl7pPr>
            <a:lvl8pPr lvl="7" rtl="0" algn="ctr">
              <a:buNone/>
              <a:defRPr sz="600">
                <a:solidFill>
                  <a:schemeClr val="dk1"/>
                </a:solidFill>
              </a:defRPr>
            </a:lvl8pPr>
            <a:lvl9pPr lvl="8" rtl="0" algn="ctr">
              <a:buNone/>
              <a:defRPr sz="600">
                <a:solidFill>
                  <a:schemeClr val="dk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Terminus Software, Inc.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1">
  <p:cSld name="TITLE_AND_TWO_COLUMNS_1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 txBox="1"/>
          <p:nvPr>
            <p:ph type="title"/>
          </p:nvPr>
        </p:nvSpPr>
        <p:spPr>
          <a:xfrm>
            <a:off x="600375" y="579775"/>
            <a:ext cx="8232000" cy="572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50" name="Google Shape;50;p9"/>
          <p:cNvSpPr txBox="1"/>
          <p:nvPr>
            <p:ph idx="1" type="body"/>
          </p:nvPr>
        </p:nvSpPr>
        <p:spPr>
          <a:xfrm>
            <a:off x="-7265250" y="2067250"/>
            <a:ext cx="1809900" cy="323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51" name="Google Shape;51;p9"/>
          <p:cNvSpPr txBox="1"/>
          <p:nvPr>
            <p:ph idx="2" type="body"/>
          </p:nvPr>
        </p:nvSpPr>
        <p:spPr>
          <a:xfrm>
            <a:off x="-5230408" y="2067350"/>
            <a:ext cx="1780200" cy="323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52" name="Google Shape;52;p9"/>
          <p:cNvSpPr txBox="1"/>
          <p:nvPr>
            <p:ph idx="3" type="body"/>
          </p:nvPr>
        </p:nvSpPr>
        <p:spPr>
          <a:xfrm>
            <a:off x="-3137100" y="2067250"/>
            <a:ext cx="1809900" cy="323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53" name="Google Shape;53;p9"/>
          <p:cNvSpPr txBox="1"/>
          <p:nvPr>
            <p:ph idx="4" type="body"/>
          </p:nvPr>
        </p:nvSpPr>
        <p:spPr>
          <a:xfrm>
            <a:off x="-1102258" y="2067350"/>
            <a:ext cx="1780200" cy="323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7471703" y="4663225"/>
            <a:ext cx="10719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buNone/>
              <a:defRPr sz="600">
                <a:solidFill>
                  <a:schemeClr val="dk1"/>
                </a:solidFill>
              </a:defRPr>
            </a:lvl1pPr>
            <a:lvl2pPr lvl="1" rtl="0" algn="ctr">
              <a:buNone/>
              <a:defRPr sz="600">
                <a:solidFill>
                  <a:schemeClr val="dk1"/>
                </a:solidFill>
              </a:defRPr>
            </a:lvl2pPr>
            <a:lvl3pPr lvl="2" rtl="0" algn="ctr">
              <a:buNone/>
              <a:defRPr sz="600">
                <a:solidFill>
                  <a:schemeClr val="dk1"/>
                </a:solidFill>
              </a:defRPr>
            </a:lvl3pPr>
            <a:lvl4pPr lvl="3" rtl="0" algn="ctr">
              <a:buNone/>
              <a:defRPr sz="600">
                <a:solidFill>
                  <a:schemeClr val="dk1"/>
                </a:solidFill>
              </a:defRPr>
            </a:lvl4pPr>
            <a:lvl5pPr lvl="4" rtl="0" algn="ctr">
              <a:buNone/>
              <a:defRPr sz="600">
                <a:solidFill>
                  <a:schemeClr val="dk1"/>
                </a:solidFill>
              </a:defRPr>
            </a:lvl5pPr>
            <a:lvl6pPr lvl="5" rtl="0" algn="ctr">
              <a:buNone/>
              <a:defRPr sz="600">
                <a:solidFill>
                  <a:schemeClr val="dk1"/>
                </a:solidFill>
              </a:defRPr>
            </a:lvl6pPr>
            <a:lvl7pPr lvl="6" rtl="0" algn="ctr">
              <a:buNone/>
              <a:defRPr sz="600">
                <a:solidFill>
                  <a:schemeClr val="dk1"/>
                </a:solidFill>
              </a:defRPr>
            </a:lvl7pPr>
            <a:lvl8pPr lvl="7" rtl="0" algn="ctr">
              <a:buNone/>
              <a:defRPr sz="600">
                <a:solidFill>
                  <a:schemeClr val="dk1"/>
                </a:solidFill>
              </a:defRPr>
            </a:lvl8pPr>
            <a:lvl9pPr lvl="8" rtl="0" algn="ctr">
              <a:buNone/>
              <a:defRPr sz="600">
                <a:solidFill>
                  <a:schemeClr val="dk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5" name="Google Shape;55;p9"/>
          <p:cNvSpPr txBox="1"/>
          <p:nvPr>
            <p:ph idx="5" type="sldNum"/>
          </p:nvPr>
        </p:nvSpPr>
        <p:spPr>
          <a:xfrm>
            <a:off x="6100128" y="4663225"/>
            <a:ext cx="10719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buNone/>
              <a:defRPr sz="600">
                <a:solidFill>
                  <a:schemeClr val="dk1"/>
                </a:solidFill>
              </a:defRPr>
            </a:lvl1pPr>
            <a:lvl2pPr lvl="1" rtl="0" algn="ctr">
              <a:buNone/>
              <a:defRPr sz="600">
                <a:solidFill>
                  <a:schemeClr val="dk1"/>
                </a:solidFill>
              </a:defRPr>
            </a:lvl2pPr>
            <a:lvl3pPr lvl="2" rtl="0" algn="ctr">
              <a:buNone/>
              <a:defRPr sz="600">
                <a:solidFill>
                  <a:schemeClr val="dk1"/>
                </a:solidFill>
              </a:defRPr>
            </a:lvl3pPr>
            <a:lvl4pPr lvl="3" rtl="0" algn="ctr">
              <a:buNone/>
              <a:defRPr sz="600">
                <a:solidFill>
                  <a:schemeClr val="dk1"/>
                </a:solidFill>
              </a:defRPr>
            </a:lvl4pPr>
            <a:lvl5pPr lvl="4" rtl="0" algn="ctr">
              <a:buNone/>
              <a:defRPr sz="600">
                <a:solidFill>
                  <a:schemeClr val="dk1"/>
                </a:solidFill>
              </a:defRPr>
            </a:lvl5pPr>
            <a:lvl6pPr lvl="5" rtl="0" algn="ctr">
              <a:buNone/>
              <a:defRPr sz="600">
                <a:solidFill>
                  <a:schemeClr val="dk1"/>
                </a:solidFill>
              </a:defRPr>
            </a:lvl6pPr>
            <a:lvl7pPr lvl="6" rtl="0" algn="ctr">
              <a:buNone/>
              <a:defRPr sz="600">
                <a:solidFill>
                  <a:schemeClr val="dk1"/>
                </a:solidFill>
              </a:defRPr>
            </a:lvl7pPr>
            <a:lvl8pPr lvl="7" rtl="0" algn="ctr">
              <a:buNone/>
              <a:defRPr sz="600">
                <a:solidFill>
                  <a:schemeClr val="dk1"/>
                </a:solidFill>
              </a:defRPr>
            </a:lvl8pPr>
            <a:lvl9pPr lvl="8" rtl="0" algn="ctr">
              <a:buNone/>
              <a:defRPr sz="600">
                <a:solidFill>
                  <a:schemeClr val="dk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Terminus Software, Inc.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type="title"/>
          </p:nvPr>
        </p:nvSpPr>
        <p:spPr>
          <a:xfrm>
            <a:off x="600375" y="613025"/>
            <a:ext cx="3815100" cy="938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8" name="Google Shape;58;p10"/>
          <p:cNvSpPr txBox="1"/>
          <p:nvPr>
            <p:ph idx="12" type="sldNum"/>
          </p:nvPr>
        </p:nvSpPr>
        <p:spPr>
          <a:xfrm>
            <a:off x="7471703" y="4663225"/>
            <a:ext cx="10719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buNone/>
              <a:defRPr sz="600">
                <a:solidFill>
                  <a:schemeClr val="dk1"/>
                </a:solidFill>
              </a:defRPr>
            </a:lvl1pPr>
            <a:lvl2pPr lvl="1" rtl="0" algn="ctr">
              <a:buNone/>
              <a:defRPr sz="600">
                <a:solidFill>
                  <a:schemeClr val="dk1"/>
                </a:solidFill>
              </a:defRPr>
            </a:lvl2pPr>
            <a:lvl3pPr lvl="2" rtl="0" algn="ctr">
              <a:buNone/>
              <a:defRPr sz="600">
                <a:solidFill>
                  <a:schemeClr val="dk1"/>
                </a:solidFill>
              </a:defRPr>
            </a:lvl3pPr>
            <a:lvl4pPr lvl="3" rtl="0" algn="ctr">
              <a:buNone/>
              <a:defRPr sz="600">
                <a:solidFill>
                  <a:schemeClr val="dk1"/>
                </a:solidFill>
              </a:defRPr>
            </a:lvl4pPr>
            <a:lvl5pPr lvl="4" rtl="0" algn="ctr">
              <a:buNone/>
              <a:defRPr sz="600">
                <a:solidFill>
                  <a:schemeClr val="dk1"/>
                </a:solidFill>
              </a:defRPr>
            </a:lvl5pPr>
            <a:lvl6pPr lvl="5" rtl="0" algn="ctr">
              <a:buNone/>
              <a:defRPr sz="600">
                <a:solidFill>
                  <a:schemeClr val="dk1"/>
                </a:solidFill>
              </a:defRPr>
            </a:lvl6pPr>
            <a:lvl7pPr lvl="6" rtl="0" algn="ctr">
              <a:buNone/>
              <a:defRPr sz="600">
                <a:solidFill>
                  <a:schemeClr val="dk1"/>
                </a:solidFill>
              </a:defRPr>
            </a:lvl7pPr>
            <a:lvl8pPr lvl="7" rtl="0" algn="ctr">
              <a:buNone/>
              <a:defRPr sz="600">
                <a:solidFill>
                  <a:schemeClr val="dk1"/>
                </a:solidFill>
              </a:defRPr>
            </a:lvl8pPr>
            <a:lvl9pPr lvl="8" rtl="0" algn="ctr">
              <a:buNone/>
              <a:defRPr sz="600">
                <a:solidFill>
                  <a:schemeClr val="dk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9" name="Google Shape;59;p10"/>
          <p:cNvSpPr txBox="1"/>
          <p:nvPr>
            <p:ph idx="2" type="sldNum"/>
          </p:nvPr>
        </p:nvSpPr>
        <p:spPr>
          <a:xfrm>
            <a:off x="6100128" y="4663225"/>
            <a:ext cx="10719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buNone/>
              <a:defRPr sz="600">
                <a:solidFill>
                  <a:schemeClr val="dk1"/>
                </a:solidFill>
              </a:defRPr>
            </a:lvl1pPr>
            <a:lvl2pPr lvl="1" rtl="0" algn="ctr">
              <a:buNone/>
              <a:defRPr sz="600">
                <a:solidFill>
                  <a:schemeClr val="dk1"/>
                </a:solidFill>
              </a:defRPr>
            </a:lvl2pPr>
            <a:lvl3pPr lvl="2" rtl="0" algn="ctr">
              <a:buNone/>
              <a:defRPr sz="600">
                <a:solidFill>
                  <a:schemeClr val="dk1"/>
                </a:solidFill>
              </a:defRPr>
            </a:lvl3pPr>
            <a:lvl4pPr lvl="3" rtl="0" algn="ctr">
              <a:buNone/>
              <a:defRPr sz="600">
                <a:solidFill>
                  <a:schemeClr val="dk1"/>
                </a:solidFill>
              </a:defRPr>
            </a:lvl4pPr>
            <a:lvl5pPr lvl="4" rtl="0" algn="ctr">
              <a:buNone/>
              <a:defRPr sz="600">
                <a:solidFill>
                  <a:schemeClr val="dk1"/>
                </a:solidFill>
              </a:defRPr>
            </a:lvl5pPr>
            <a:lvl6pPr lvl="5" rtl="0" algn="ctr">
              <a:buNone/>
              <a:defRPr sz="600">
                <a:solidFill>
                  <a:schemeClr val="dk1"/>
                </a:solidFill>
              </a:defRPr>
            </a:lvl6pPr>
            <a:lvl7pPr lvl="6" rtl="0" algn="ctr">
              <a:buNone/>
              <a:defRPr sz="600">
                <a:solidFill>
                  <a:schemeClr val="dk1"/>
                </a:solidFill>
              </a:defRPr>
            </a:lvl7pPr>
            <a:lvl8pPr lvl="7" rtl="0" algn="ctr">
              <a:buNone/>
              <a:defRPr sz="600">
                <a:solidFill>
                  <a:schemeClr val="dk1"/>
                </a:solidFill>
              </a:defRPr>
            </a:lvl8pPr>
            <a:lvl9pPr lvl="8" rtl="0" algn="ctr">
              <a:buNone/>
              <a:defRPr sz="600">
                <a:solidFill>
                  <a:schemeClr val="dk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Terminus Software, Inc.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5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noFill/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00375" y="639300"/>
            <a:ext cx="8232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  <a:defRPr b="1" sz="24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ppins"/>
              <a:buNone/>
              <a:defRPr b="1" sz="2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ppins"/>
              <a:buNone/>
              <a:defRPr b="1" sz="2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ppins"/>
              <a:buNone/>
              <a:defRPr b="1" sz="2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ppins"/>
              <a:buNone/>
              <a:defRPr b="1" sz="2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ppins"/>
              <a:buNone/>
              <a:defRPr b="1" sz="2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ppins"/>
              <a:buNone/>
              <a:defRPr b="1" sz="2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ppins"/>
              <a:buNone/>
              <a:defRPr b="1" sz="2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ppins"/>
              <a:buNone/>
              <a:defRPr b="1" sz="2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00275" y="1261663"/>
            <a:ext cx="7943400" cy="33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175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Sans"/>
              <a:buChar char="●"/>
              <a:defRPr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Sans"/>
              <a:buChar char="○"/>
              <a:defRPr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Sans"/>
              <a:buChar char="■"/>
              <a:defRPr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Sans"/>
              <a:buChar char="●"/>
              <a:defRPr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Sans"/>
              <a:buChar char="○"/>
              <a:defRPr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Sans"/>
              <a:buChar char="■"/>
              <a:defRPr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Sans"/>
              <a:buChar char="●"/>
              <a:defRPr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Sans"/>
              <a:buChar char="○"/>
              <a:defRPr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Sans"/>
              <a:buChar char="■"/>
              <a:defRPr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471703" y="4663225"/>
            <a:ext cx="10719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b="1" sz="1000">
                <a:solidFill>
                  <a:schemeClr val="dk2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lvl="1" algn="r">
              <a:buNone/>
              <a:defRPr b="1" sz="1000">
                <a:solidFill>
                  <a:schemeClr val="dk2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lvl="2" algn="r">
              <a:buNone/>
              <a:defRPr b="1" sz="1000">
                <a:solidFill>
                  <a:schemeClr val="dk2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lvl="3" algn="r">
              <a:buNone/>
              <a:defRPr b="1" sz="1000">
                <a:solidFill>
                  <a:schemeClr val="dk2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lvl="4" algn="r">
              <a:buNone/>
              <a:defRPr b="1" sz="1000">
                <a:solidFill>
                  <a:schemeClr val="dk2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lvl="5" algn="r">
              <a:buNone/>
              <a:defRPr b="1" sz="1000">
                <a:solidFill>
                  <a:schemeClr val="dk2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lvl="6" algn="r">
              <a:buNone/>
              <a:defRPr b="1" sz="1000">
                <a:solidFill>
                  <a:schemeClr val="dk2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lvl="7" algn="r">
              <a:buNone/>
              <a:defRPr b="1" sz="1000">
                <a:solidFill>
                  <a:schemeClr val="dk2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lvl="8" algn="r">
              <a:buNone/>
              <a:defRPr b="1" sz="1000">
                <a:solidFill>
                  <a:schemeClr val="dk2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8">
          <p15:clr>
            <a:srgbClr val="E46962"/>
          </p15:clr>
        </p15:guide>
        <p15:guide id="2" orient="horz" pos="2837">
          <p15:clr>
            <a:srgbClr val="E46962"/>
          </p15:clr>
        </p15:guide>
        <p15:guide id="3" pos="2880">
          <p15:clr>
            <a:srgbClr val="E46962"/>
          </p15:clr>
        </p15:guide>
        <p15:guide id="4" orient="horz" pos="1620">
          <p15:clr>
            <a:srgbClr val="E46962"/>
          </p15:clr>
        </p15:guide>
        <p15:guide id="5" pos="378">
          <p15:clr>
            <a:srgbClr val="E46962"/>
          </p15:clr>
        </p15:guide>
        <p15:guide id="6" pos="1053">
          <p15:clr>
            <a:srgbClr val="E46962"/>
          </p15:clr>
        </p15:guide>
        <p15:guide id="7" pos="1152">
          <p15:clr>
            <a:srgbClr val="E46962"/>
          </p15:clr>
        </p15:guide>
        <p15:guide id="8" pos="1251">
          <p15:clr>
            <a:srgbClr val="E46962"/>
          </p15:clr>
        </p15:guide>
        <p15:guide id="9" pos="1917">
          <p15:clr>
            <a:srgbClr val="E46962"/>
          </p15:clr>
        </p15:guide>
        <p15:guide id="10" pos="2016">
          <p15:clr>
            <a:srgbClr val="E46962"/>
          </p15:clr>
        </p15:guide>
        <p15:guide id="11" pos="2109">
          <p15:clr>
            <a:srgbClr val="E46962"/>
          </p15:clr>
        </p15:guide>
        <p15:guide id="12" pos="2781">
          <p15:clr>
            <a:srgbClr val="E46962"/>
          </p15:clr>
        </p15:guide>
        <p15:guide id="13" pos="2979">
          <p15:clr>
            <a:srgbClr val="E46962"/>
          </p15:clr>
        </p15:guide>
        <p15:guide id="14" pos="3651">
          <p15:clr>
            <a:srgbClr val="E46962"/>
          </p15:clr>
        </p15:guide>
        <p15:guide id="15" pos="3744">
          <p15:clr>
            <a:srgbClr val="E46962"/>
          </p15:clr>
        </p15:guide>
        <p15:guide id="16" pos="3843">
          <p15:clr>
            <a:srgbClr val="E46962"/>
          </p15:clr>
        </p15:guide>
        <p15:guide id="17" pos="4509">
          <p15:clr>
            <a:srgbClr val="E46962"/>
          </p15:clr>
        </p15:guide>
        <p15:guide id="18" pos="4608">
          <p15:clr>
            <a:srgbClr val="E46962"/>
          </p15:clr>
        </p15:guide>
        <p15:guide id="19" pos="4707">
          <p15:clr>
            <a:srgbClr val="E46962"/>
          </p15:clr>
        </p15:guide>
        <p15:guide id="20" pos="5382">
          <p15:clr>
            <a:srgbClr val="E46962"/>
          </p15:clr>
        </p15:guide>
        <p15:guide id="21" pos="5472">
          <p15:clr>
            <a:srgbClr val="E46962"/>
          </p15:clr>
        </p15:guide>
        <p15:guide id="22" orient="horz" pos="403">
          <p15:clr>
            <a:srgbClr val="E46962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6"/>
          <p:cNvSpPr txBox="1"/>
          <p:nvPr>
            <p:ph type="ctrTitle"/>
          </p:nvPr>
        </p:nvSpPr>
        <p:spPr>
          <a:xfrm>
            <a:off x="600375" y="2897075"/>
            <a:ext cx="2443500" cy="749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Business Case</a:t>
            </a:r>
            <a:endParaRPr/>
          </a:p>
        </p:txBody>
      </p:sp>
      <p:sp>
        <p:nvSpPr>
          <p:cNvPr id="167" name="Google Shape;167;p26"/>
          <p:cNvSpPr txBox="1"/>
          <p:nvPr>
            <p:ph idx="1" type="subTitle"/>
          </p:nvPr>
        </p:nvSpPr>
        <p:spPr>
          <a:xfrm>
            <a:off x="600375" y="3646775"/>
            <a:ext cx="3815100" cy="39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2023 - January 2024</a:t>
            </a:r>
            <a:endParaRPr sz="1200"/>
          </a:p>
        </p:txBody>
      </p:sp>
      <p:sp>
        <p:nvSpPr>
          <p:cNvPr id="168" name="Google Shape;168;p26"/>
          <p:cNvSpPr txBox="1"/>
          <p:nvPr>
            <p:ph idx="2" type="subTitle"/>
          </p:nvPr>
        </p:nvSpPr>
        <p:spPr>
          <a:xfrm>
            <a:off x="600375" y="639300"/>
            <a:ext cx="3815100" cy="39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Name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7"/>
          <p:cNvSpPr txBox="1"/>
          <p:nvPr>
            <p:ph type="title"/>
          </p:nvPr>
        </p:nvSpPr>
        <p:spPr>
          <a:xfrm>
            <a:off x="600375" y="602300"/>
            <a:ext cx="3502800" cy="457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Request Summary</a:t>
            </a:r>
            <a:endParaRPr/>
          </a:p>
        </p:txBody>
      </p:sp>
      <p:sp>
        <p:nvSpPr>
          <p:cNvPr id="174" name="Google Shape;174;p27"/>
          <p:cNvSpPr txBox="1"/>
          <p:nvPr>
            <p:ph idx="1" type="subTitle"/>
          </p:nvPr>
        </p:nvSpPr>
        <p:spPr>
          <a:xfrm>
            <a:off x="600375" y="1126950"/>
            <a:ext cx="3502800" cy="342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75" name="Google Shape;175;p27"/>
          <p:cNvGraphicFramePr/>
          <p:nvPr/>
        </p:nvGraphicFramePr>
        <p:xfrm>
          <a:off x="4728525" y="639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{F22BF47E-5892-4F79-934F-B836A58B3B76}</a:tableStyleId>
              </a:tblPr>
              <a:tblGrid>
                <a:gridCol w="1892075"/>
                <a:gridCol w="1923050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b="1" lang="en" sz="1000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Campaign / Initiative Name:</a:t>
                      </a:r>
                      <a:endParaRPr b="1" sz="1000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b="1" lang="en" sz="1000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Add your Campaign or Initiative Name </a:t>
                      </a:r>
                      <a:endParaRPr b="1" sz="1000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2"/>
                    </a:solidFill>
                  </a:tcPr>
                </a:tc>
              </a:tr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  <a:latin typeface="Nunito Sans"/>
                          <a:ea typeface="Nunito Sans"/>
                          <a:cs typeface="Nunito Sans"/>
                          <a:sym typeface="Nunito Sans"/>
                        </a:rPr>
                        <a:t>Timeline:</a:t>
                      </a:r>
                      <a:endParaRPr b="1" sz="1000">
                        <a:latin typeface="Nunito Sans"/>
                        <a:ea typeface="Nunito Sans"/>
                        <a:cs typeface="Nunito Sans"/>
                        <a:sym typeface="Nunito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Nunito Sans"/>
                          <a:ea typeface="Nunito Sans"/>
                          <a:cs typeface="Nunito Sans"/>
                          <a:sym typeface="Nunito Sans"/>
                        </a:rPr>
                        <a:t>When will these </a:t>
                      </a:r>
                      <a:br>
                        <a:rPr lang="en" sz="1000">
                          <a:solidFill>
                            <a:schemeClr val="dk1"/>
                          </a:solidFill>
                          <a:latin typeface="Nunito Sans"/>
                          <a:ea typeface="Nunito Sans"/>
                          <a:cs typeface="Nunito Sans"/>
                          <a:sym typeface="Nunito Sans"/>
                        </a:rPr>
                      </a:br>
                      <a:r>
                        <a:rPr lang="en" sz="1000">
                          <a:solidFill>
                            <a:schemeClr val="dk1"/>
                          </a:solidFill>
                          <a:latin typeface="Nunito Sans"/>
                          <a:ea typeface="Nunito Sans"/>
                          <a:cs typeface="Nunito Sans"/>
                          <a:sym typeface="Nunito Sans"/>
                        </a:rPr>
                        <a:t>dollars be spent?</a:t>
                      </a:r>
                      <a:endParaRPr sz="1000">
                        <a:latin typeface="Nunito Sans"/>
                        <a:ea typeface="Nunito Sans"/>
                        <a:cs typeface="Nunito Sans"/>
                        <a:sym typeface="Nunito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26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  <a:latin typeface="Nunito Sans"/>
                          <a:ea typeface="Nunito Sans"/>
                          <a:cs typeface="Nunito Sans"/>
                          <a:sym typeface="Nunito Sans"/>
                        </a:rPr>
                        <a:t>Supporting Vendor(s):</a:t>
                      </a:r>
                      <a:br>
                        <a:rPr lang="en" sz="1000">
                          <a:solidFill>
                            <a:schemeClr val="dk1"/>
                          </a:solidFill>
                          <a:latin typeface="Nunito Sans"/>
                          <a:ea typeface="Nunito Sans"/>
                          <a:cs typeface="Nunito Sans"/>
                          <a:sym typeface="Nunito Sans"/>
                        </a:rPr>
                      </a:br>
                      <a:r>
                        <a:rPr i="1" lang="en" sz="1000">
                          <a:solidFill>
                            <a:schemeClr val="dk1"/>
                          </a:solidFill>
                          <a:latin typeface="Nunito Sans"/>
                          <a:ea typeface="Nunito Sans"/>
                          <a:cs typeface="Nunito Sans"/>
                          <a:sym typeface="Nunito Sans"/>
                        </a:rPr>
                        <a:t>Indicate if new or existing</a:t>
                      </a:r>
                      <a:endParaRPr sz="1000">
                        <a:latin typeface="Nunito Sans"/>
                        <a:ea typeface="Nunito Sans"/>
                        <a:cs typeface="Nunito Sans"/>
                        <a:sym typeface="Nunito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Nunito Sans"/>
                          <a:ea typeface="Nunito Sans"/>
                          <a:cs typeface="Nunito Sans"/>
                          <a:sym typeface="Nunito Sans"/>
                        </a:rPr>
                        <a:t>Add supporting vendor(s)</a:t>
                      </a:r>
                      <a:endParaRPr sz="1000">
                        <a:latin typeface="Nunito Sans"/>
                        <a:ea typeface="Nunito Sans"/>
                        <a:cs typeface="Nunito Sans"/>
                        <a:sym typeface="Nunito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426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  <a:latin typeface="Nunito Sans"/>
                          <a:ea typeface="Nunito Sans"/>
                          <a:cs typeface="Nunito Sans"/>
                          <a:sym typeface="Nunito Sans"/>
                        </a:rPr>
                        <a:t>Business Value:</a:t>
                      </a:r>
                      <a:endParaRPr b="1" sz="1000">
                        <a:latin typeface="Nunito Sans"/>
                        <a:ea typeface="Nunito Sans"/>
                        <a:cs typeface="Nunito Sans"/>
                        <a:sym typeface="Nunito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Nunito Sans"/>
                          <a:ea typeface="Nunito Sans"/>
                          <a:cs typeface="Nunito Sans"/>
                          <a:sym typeface="Nunito Sans"/>
                        </a:rPr>
                        <a:t>Specify what KPIs you expect this spend to impact. IE: Increased Revenue, pipeline etc. </a:t>
                      </a:r>
                      <a:endParaRPr sz="1000">
                        <a:latin typeface="Nunito Sans"/>
                        <a:ea typeface="Nunito Sans"/>
                        <a:cs typeface="Nunito Sans"/>
                        <a:sym typeface="Nunito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6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  <a:latin typeface="Nunito Sans"/>
                          <a:ea typeface="Nunito Sans"/>
                          <a:cs typeface="Nunito Sans"/>
                          <a:sym typeface="Nunito Sans"/>
                        </a:rPr>
                        <a:t>High level description </a:t>
                      </a:r>
                      <a:br>
                        <a:rPr b="1" lang="en" sz="1000">
                          <a:solidFill>
                            <a:schemeClr val="dk1"/>
                          </a:solidFill>
                          <a:latin typeface="Nunito Sans"/>
                          <a:ea typeface="Nunito Sans"/>
                          <a:cs typeface="Nunito Sans"/>
                          <a:sym typeface="Nunito Sans"/>
                        </a:rPr>
                      </a:br>
                      <a:r>
                        <a:rPr b="1" lang="en" sz="1000">
                          <a:solidFill>
                            <a:schemeClr val="dk1"/>
                          </a:solidFill>
                          <a:latin typeface="Nunito Sans"/>
                          <a:ea typeface="Nunito Sans"/>
                          <a:cs typeface="Nunito Sans"/>
                          <a:sym typeface="Nunito Sans"/>
                        </a:rPr>
                        <a:t>of the expense:</a:t>
                      </a:r>
                      <a:endParaRPr b="1" sz="1000">
                        <a:latin typeface="Nunito Sans"/>
                        <a:ea typeface="Nunito Sans"/>
                        <a:cs typeface="Nunito Sans"/>
                        <a:sym typeface="Nunito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i="1" lang="en" sz="1000">
                          <a:solidFill>
                            <a:schemeClr val="dk1"/>
                          </a:solidFill>
                          <a:latin typeface="Nunito Sans"/>
                          <a:ea typeface="Nunito Sans"/>
                          <a:cs typeface="Nunito Sans"/>
                          <a:sym typeface="Nunito Sans"/>
                        </a:rPr>
                        <a:t>Example: We will use this software to proactively target accounts that are in-market and fit our ICP.</a:t>
                      </a:r>
                      <a:endParaRPr sz="1000">
                        <a:latin typeface="Nunito Sans"/>
                        <a:ea typeface="Nunito Sans"/>
                        <a:cs typeface="Nunito Sans"/>
                        <a:sym typeface="Nunito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  <a:latin typeface="Nunito Sans"/>
                          <a:ea typeface="Nunito Sans"/>
                          <a:cs typeface="Nunito Sans"/>
                          <a:sym typeface="Nunito Sans"/>
                        </a:rPr>
                        <a:t>Total Cost: </a:t>
                      </a:r>
                      <a:endParaRPr b="1" sz="1000">
                        <a:solidFill>
                          <a:schemeClr val="dk1"/>
                        </a:solidFill>
                        <a:latin typeface="Nunito Sans"/>
                        <a:ea typeface="Nunito Sans"/>
                        <a:cs typeface="Nunito Sans"/>
                        <a:sym typeface="Nunito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  <a:latin typeface="Nunito Sans"/>
                          <a:ea typeface="Nunito Sans"/>
                          <a:cs typeface="Nunito Sans"/>
                          <a:sym typeface="Nunito Sans"/>
                        </a:rPr>
                        <a:t>$</a:t>
                      </a:r>
                      <a:endParaRPr b="1" sz="1000">
                        <a:latin typeface="Nunito Sans"/>
                        <a:ea typeface="Nunito Sans"/>
                        <a:cs typeface="Nunito Sans"/>
                        <a:sym typeface="Nunito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8"/>
          <p:cNvSpPr txBox="1"/>
          <p:nvPr>
            <p:ph type="title"/>
          </p:nvPr>
        </p:nvSpPr>
        <p:spPr>
          <a:xfrm>
            <a:off x="600375" y="602300"/>
            <a:ext cx="3502800" cy="105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Business Problem</a:t>
            </a:r>
            <a:endParaRPr/>
          </a:p>
        </p:txBody>
      </p:sp>
      <p:sp>
        <p:nvSpPr>
          <p:cNvPr id="181" name="Google Shape;181;p28"/>
          <p:cNvSpPr txBox="1"/>
          <p:nvPr>
            <p:ph idx="1" type="subTitle"/>
          </p:nvPr>
        </p:nvSpPr>
        <p:spPr>
          <a:xfrm>
            <a:off x="600375" y="1808900"/>
            <a:ext cx="3502800" cy="342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28"/>
          <p:cNvSpPr txBox="1"/>
          <p:nvPr>
            <p:ph idx="2" type="body"/>
          </p:nvPr>
        </p:nvSpPr>
        <p:spPr>
          <a:xfrm>
            <a:off x="4884675" y="1161075"/>
            <a:ext cx="3659100" cy="1332000"/>
          </a:xfrm>
          <a:prstGeom prst="rect">
            <a:avLst/>
          </a:prstGeom>
        </p:spPr>
        <p:txBody>
          <a:bodyPr anchorCtr="0" anchor="t" bIns="182875" lIns="182875" spcFirstLastPara="1" rIns="182875" wrap="square" tIns="1828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Outline how you expect the budget request to solve these problems. Include KPI’s from case studies or analyst reports if available. 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83" name="Google Shape;183;p28"/>
          <p:cNvSpPr txBox="1"/>
          <p:nvPr/>
        </p:nvSpPr>
        <p:spPr>
          <a:xfrm flipH="1">
            <a:off x="600300" y="1161075"/>
            <a:ext cx="3815100" cy="25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75" lIns="182875" spcFirstLastPara="1" rIns="182875" wrap="square" tIns="182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Nunito Sans"/>
                <a:ea typeface="Nunito Sans"/>
                <a:cs typeface="Nunito Sans"/>
                <a:sym typeface="Nunito Sans"/>
              </a:rPr>
              <a:t>Detail what challenges drove to to recommend this purchase. What are you trying to achieve that you can not without the approval to purchase? </a:t>
            </a:r>
            <a:br>
              <a:rPr lang="en">
                <a:latin typeface="Nunito Sans"/>
                <a:ea typeface="Nunito Sans"/>
                <a:cs typeface="Nunito Sans"/>
                <a:sym typeface="Nunito Sans"/>
              </a:rPr>
            </a:br>
            <a:br>
              <a:rPr lang="en">
                <a:latin typeface="Nunito Sans"/>
                <a:ea typeface="Nunito Sans"/>
                <a:cs typeface="Nunito Sans"/>
                <a:sym typeface="Nunito Sans"/>
              </a:rPr>
            </a:br>
            <a:r>
              <a:rPr lang="en">
                <a:latin typeface="Nunito Sans"/>
                <a:ea typeface="Nunito Sans"/>
                <a:cs typeface="Nunito Sans"/>
                <a:sym typeface="Nunito Sans"/>
              </a:rPr>
              <a:t>Does this solution provide any efficiencies by lowering hard costs elsewhere </a:t>
            </a:r>
            <a:r>
              <a:rPr lang="en">
                <a:solidFill>
                  <a:srgbClr val="FF0000"/>
                </a:solidFill>
                <a:latin typeface="Nunito Sans"/>
                <a:ea typeface="Nunito Sans"/>
                <a:cs typeface="Nunito Sans"/>
                <a:sym typeface="Nunito Sans"/>
              </a:rPr>
              <a:t>[software or media spend]</a:t>
            </a:r>
            <a:r>
              <a:rPr lang="en">
                <a:latin typeface="Nunito Sans"/>
                <a:ea typeface="Nunito Sans"/>
                <a:cs typeface="Nunito Sans"/>
                <a:sym typeface="Nunito Sans"/>
              </a:rPr>
              <a:t> impact people resources by allowing them to be more productive with their time? </a:t>
            </a:r>
            <a:endParaRPr>
              <a:latin typeface="Nunito Sans"/>
              <a:ea typeface="Nunito Sans"/>
              <a:cs typeface="Nunito Sans"/>
              <a:sym typeface="Nunito Sans"/>
            </a:endParaRPr>
          </a:p>
        </p:txBody>
      </p:sp>
      <p:sp>
        <p:nvSpPr>
          <p:cNvPr id="184" name="Google Shape;184;p28"/>
          <p:cNvSpPr txBox="1"/>
          <p:nvPr>
            <p:ph type="title"/>
          </p:nvPr>
        </p:nvSpPr>
        <p:spPr>
          <a:xfrm>
            <a:off x="4884675" y="602300"/>
            <a:ext cx="3502800" cy="436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Solution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9"/>
          <p:cNvSpPr txBox="1"/>
          <p:nvPr>
            <p:ph type="ctrTitle"/>
          </p:nvPr>
        </p:nvSpPr>
        <p:spPr>
          <a:xfrm>
            <a:off x="600375" y="639300"/>
            <a:ext cx="7943400" cy="576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Investment Financials</a:t>
            </a:r>
            <a:endParaRPr/>
          </a:p>
        </p:txBody>
      </p:sp>
      <p:graphicFrame>
        <p:nvGraphicFramePr>
          <p:cNvPr id="190" name="Google Shape;190;p29"/>
          <p:cNvGraphicFramePr/>
          <p:nvPr/>
        </p:nvGraphicFramePr>
        <p:xfrm>
          <a:off x="632950" y="1456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{F22BF47E-5892-4F79-934F-B836A58B3B76}</a:tableStyleId>
              </a:tblPr>
              <a:tblGrid>
                <a:gridCol w="3434125"/>
                <a:gridCol w="44439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  <a:latin typeface="Nunito Sans"/>
                          <a:ea typeface="Nunito Sans"/>
                          <a:cs typeface="Nunito Sans"/>
                          <a:sym typeface="Nunito Sans"/>
                        </a:rPr>
                        <a:t>Upfront costs</a:t>
                      </a:r>
                      <a:br>
                        <a:rPr b="1" lang="en" sz="1000">
                          <a:solidFill>
                            <a:schemeClr val="dk1"/>
                          </a:solidFill>
                          <a:latin typeface="Nunito Sans"/>
                          <a:ea typeface="Nunito Sans"/>
                          <a:cs typeface="Nunito Sans"/>
                          <a:sym typeface="Nunito Sans"/>
                        </a:rPr>
                      </a:br>
                      <a:r>
                        <a:rPr b="1" lang="en" sz="1000">
                          <a:solidFill>
                            <a:schemeClr val="dk1"/>
                          </a:solidFill>
                          <a:latin typeface="Nunito Sans"/>
                          <a:ea typeface="Nunito Sans"/>
                          <a:cs typeface="Nunito Sans"/>
                          <a:sym typeface="Nunito Sans"/>
                        </a:rPr>
                        <a:t>If software this may be an onboarding fee</a:t>
                      </a:r>
                      <a:endParaRPr b="1"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Nunito Sans"/>
                          <a:ea typeface="Nunito Sans"/>
                          <a:cs typeface="Nunito Sans"/>
                          <a:sym typeface="Nunito Sans"/>
                        </a:rPr>
                        <a:t>Any one-time expenses. Can be N/A </a:t>
                      </a:r>
                      <a:endParaRPr sz="10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  <a:latin typeface="Nunito Sans"/>
                          <a:ea typeface="Nunito Sans"/>
                          <a:cs typeface="Nunito Sans"/>
                          <a:sym typeface="Nunito Sans"/>
                        </a:rPr>
                        <a:t>Budget Request</a:t>
                      </a:r>
                      <a:endParaRPr b="1" sz="1000"/>
                    </a:p>
                  </a:txBody>
                  <a:tcPr marT="91425" marB="91425" marR="91425" marL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Nunito Sans"/>
                          <a:ea typeface="Nunito Sans"/>
                          <a:cs typeface="Nunito Sans"/>
                          <a:sym typeface="Nunito Sans"/>
                        </a:rPr>
                        <a:t>Total dollars requested</a:t>
                      </a:r>
                      <a:endParaRPr sz="1000"/>
                    </a:p>
                  </a:txBody>
                  <a:tcPr marT="91425" marB="91425" marR="91425" marL="91425">
                    <a:solidFill>
                      <a:schemeClr val="lt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  <a:latin typeface="Nunito Sans"/>
                          <a:ea typeface="Nunito Sans"/>
                          <a:cs typeface="Nunito Sans"/>
                          <a:sym typeface="Nunito Sans"/>
                        </a:rPr>
                        <a:t>Projected Pipeline </a:t>
                      </a:r>
                      <a:endParaRPr b="1"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Nunito Sans"/>
                          <a:ea typeface="Nunito Sans"/>
                          <a:cs typeface="Nunito Sans"/>
                          <a:sym typeface="Nunito Sans"/>
                        </a:rPr>
                        <a:t>Expected pipeline</a:t>
                      </a:r>
                      <a:endParaRPr sz="10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  <a:latin typeface="Nunito Sans"/>
                          <a:ea typeface="Nunito Sans"/>
                          <a:cs typeface="Nunito Sans"/>
                          <a:sym typeface="Nunito Sans"/>
                        </a:rPr>
                        <a:t>Projected Revenue </a:t>
                      </a:r>
                      <a:endParaRPr b="1" sz="1000"/>
                    </a:p>
                  </a:txBody>
                  <a:tcPr marT="91425" marB="91425" marR="91425" marL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Nunito Sans"/>
                          <a:ea typeface="Nunito Sans"/>
                          <a:cs typeface="Nunito Sans"/>
                          <a:sym typeface="Nunito Sans"/>
                        </a:rPr>
                        <a:t>Using agreed upon win rate percentage</a:t>
                      </a:r>
                      <a:endParaRPr sz="1000"/>
                    </a:p>
                  </a:txBody>
                  <a:tcPr marT="91425" marB="91425" marR="91425" marL="91425">
                    <a:solidFill>
                      <a:schemeClr val="lt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  <a:latin typeface="Nunito Sans"/>
                          <a:ea typeface="Nunito Sans"/>
                          <a:cs typeface="Nunito Sans"/>
                          <a:sym typeface="Nunito Sans"/>
                        </a:rPr>
                        <a:t>Core KPI 1</a:t>
                      </a:r>
                      <a:endParaRPr b="1"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Nunito Sans"/>
                          <a:ea typeface="Nunito Sans"/>
                          <a:cs typeface="Nunito Sans"/>
                          <a:sym typeface="Nunito Sans"/>
                        </a:rPr>
                        <a:t>Examples: Impressions, clicks, site visits</a:t>
                      </a:r>
                      <a:endParaRPr sz="10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  <a:latin typeface="Nunito Sans"/>
                          <a:ea typeface="Nunito Sans"/>
                          <a:cs typeface="Nunito Sans"/>
                          <a:sym typeface="Nunito Sans"/>
                        </a:rPr>
                        <a:t>Core KPI 2 </a:t>
                      </a:r>
                      <a:endParaRPr b="1" sz="1000"/>
                    </a:p>
                  </a:txBody>
                  <a:tcPr marT="91425" marB="91425" marR="91425" marL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Nunito Sans"/>
                          <a:ea typeface="Nunito Sans"/>
                          <a:cs typeface="Nunito Sans"/>
                          <a:sym typeface="Nunito Sans"/>
                        </a:rPr>
                        <a:t>Examples: Impressions, clicks, site visits</a:t>
                      </a:r>
                      <a:endParaRPr sz="1000"/>
                    </a:p>
                  </a:txBody>
                  <a:tcPr marT="91425" marB="91425" marR="91425" marL="91425">
                    <a:solidFill>
                      <a:schemeClr val="lt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  <a:latin typeface="Nunito Sans"/>
                          <a:ea typeface="Nunito Sans"/>
                          <a:cs typeface="Nunito Sans"/>
                          <a:sym typeface="Nunito Sans"/>
                        </a:rPr>
                        <a:t>Core KPI 3 </a:t>
                      </a:r>
                      <a:endParaRPr b="1"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Nunito Sans"/>
                          <a:ea typeface="Nunito Sans"/>
                          <a:cs typeface="Nunito Sans"/>
                          <a:sym typeface="Nunito Sans"/>
                        </a:rPr>
                        <a:t>Examples: Impressions, clicks, site visits</a:t>
                      </a:r>
                      <a:endParaRPr sz="10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  <a:latin typeface="Nunito Sans"/>
                          <a:ea typeface="Nunito Sans"/>
                          <a:cs typeface="Nunito Sans"/>
                          <a:sym typeface="Nunito Sans"/>
                        </a:rPr>
                        <a:t>Examples: Impressions, clicks, site visits</a:t>
                      </a:r>
                      <a:endParaRPr b="1" sz="1000"/>
                    </a:p>
                  </a:txBody>
                  <a:tcPr marT="91425" marB="91425" marR="91425" marL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Nunito Sans"/>
                          <a:ea typeface="Nunito Sans"/>
                          <a:cs typeface="Nunito Sans"/>
                          <a:sym typeface="Nunito Sans"/>
                        </a:rPr>
                        <a:t>Select 1 or multiple: Brand Awareness, Build Pipeline, Pipeline Acceleration, Customer Retention, Customer Expansion</a:t>
                      </a:r>
                      <a:endParaRPr sz="1000"/>
                    </a:p>
                  </a:txBody>
                  <a:tcPr marT="91425" marB="91425" marR="91425" marL="91425"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1"/>
          <p:cNvSpPr txBox="1"/>
          <p:nvPr>
            <p:ph idx="4294967295" type="ctrTitle"/>
          </p:nvPr>
        </p:nvSpPr>
        <p:spPr>
          <a:xfrm>
            <a:off x="3350250" y="2075213"/>
            <a:ext cx="2443500" cy="749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Extras / Assets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00" name="Google Shape;200;p31"/>
          <p:cNvSpPr txBox="1"/>
          <p:nvPr/>
        </p:nvSpPr>
        <p:spPr>
          <a:xfrm>
            <a:off x="2005675" y="2760488"/>
            <a:ext cx="51531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rPr>
              <a:t>Delete or hide pages before presentation</a:t>
            </a:r>
            <a:endParaRPr>
              <a:solidFill>
                <a:srgbClr val="FFFFFF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" name="Google Shape;205;p32"/>
          <p:cNvGrpSpPr/>
          <p:nvPr/>
        </p:nvGrpSpPr>
        <p:grpSpPr>
          <a:xfrm>
            <a:off x="880906" y="1468074"/>
            <a:ext cx="497977" cy="497977"/>
            <a:chOff x="3360075" y="2407575"/>
            <a:chExt cx="801250" cy="801250"/>
          </a:xfrm>
        </p:grpSpPr>
        <p:sp>
          <p:nvSpPr>
            <p:cNvPr id="206" name="Google Shape;206;p32"/>
            <p:cNvSpPr/>
            <p:nvPr/>
          </p:nvSpPr>
          <p:spPr>
            <a:xfrm>
              <a:off x="3360075" y="2407575"/>
              <a:ext cx="801250" cy="801250"/>
            </a:xfrm>
            <a:custGeom>
              <a:rect b="b" l="l" r="r" t="t"/>
              <a:pathLst>
                <a:path extrusionOk="0" h="32050" w="32050">
                  <a:moveTo>
                    <a:pt x="15943" y="2959"/>
                  </a:moveTo>
                  <a:cubicBezTo>
                    <a:pt x="23174" y="2959"/>
                    <a:pt x="28926" y="8711"/>
                    <a:pt x="28926" y="15943"/>
                  </a:cubicBezTo>
                  <a:cubicBezTo>
                    <a:pt x="28926" y="23174"/>
                    <a:pt x="23174" y="28926"/>
                    <a:pt x="15943" y="28926"/>
                  </a:cubicBezTo>
                  <a:cubicBezTo>
                    <a:pt x="8711" y="28926"/>
                    <a:pt x="2959" y="23174"/>
                    <a:pt x="2959" y="15943"/>
                  </a:cubicBezTo>
                  <a:cubicBezTo>
                    <a:pt x="2959" y="8711"/>
                    <a:pt x="8711" y="2959"/>
                    <a:pt x="15943" y="2959"/>
                  </a:cubicBezTo>
                  <a:close/>
                  <a:moveTo>
                    <a:pt x="15943" y="0"/>
                  </a:moveTo>
                  <a:cubicBezTo>
                    <a:pt x="7068" y="0"/>
                    <a:pt x="0" y="7068"/>
                    <a:pt x="0" y="15943"/>
                  </a:cubicBezTo>
                  <a:cubicBezTo>
                    <a:pt x="0" y="24818"/>
                    <a:pt x="7068" y="32049"/>
                    <a:pt x="15943" y="32049"/>
                  </a:cubicBezTo>
                  <a:cubicBezTo>
                    <a:pt x="24818" y="32049"/>
                    <a:pt x="32049" y="24818"/>
                    <a:pt x="32049" y="15943"/>
                  </a:cubicBezTo>
                  <a:cubicBezTo>
                    <a:pt x="32049" y="7068"/>
                    <a:pt x="24818" y="0"/>
                    <a:pt x="1594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32"/>
            <p:cNvSpPr/>
            <p:nvPr/>
          </p:nvSpPr>
          <p:spPr>
            <a:xfrm>
              <a:off x="3602500" y="2656375"/>
              <a:ext cx="312275" cy="301800"/>
            </a:xfrm>
            <a:custGeom>
              <a:rect b="b" l="l" r="r" t="t"/>
              <a:pathLst>
                <a:path extrusionOk="0" h="12072" w="12491">
                  <a:moveTo>
                    <a:pt x="10774" y="1"/>
                  </a:moveTo>
                  <a:cubicBezTo>
                    <a:pt x="10263" y="1"/>
                    <a:pt x="9752" y="293"/>
                    <a:pt x="9533" y="731"/>
                  </a:cubicBezTo>
                  <a:lnTo>
                    <a:pt x="4931" y="8785"/>
                  </a:lnTo>
                  <a:cubicBezTo>
                    <a:pt x="4766" y="8949"/>
                    <a:pt x="4438" y="8949"/>
                    <a:pt x="4438" y="8949"/>
                  </a:cubicBezTo>
                  <a:cubicBezTo>
                    <a:pt x="4273" y="8949"/>
                    <a:pt x="4109" y="8949"/>
                    <a:pt x="3945" y="8785"/>
                  </a:cubicBezTo>
                  <a:lnTo>
                    <a:pt x="3123" y="6812"/>
                  </a:lnTo>
                  <a:cubicBezTo>
                    <a:pt x="2882" y="6331"/>
                    <a:pt x="2289" y="6026"/>
                    <a:pt x="1731" y="6026"/>
                  </a:cubicBezTo>
                  <a:cubicBezTo>
                    <a:pt x="1527" y="6026"/>
                    <a:pt x="1327" y="6067"/>
                    <a:pt x="1151" y="6155"/>
                  </a:cubicBezTo>
                  <a:cubicBezTo>
                    <a:pt x="329" y="6484"/>
                    <a:pt x="0" y="7305"/>
                    <a:pt x="329" y="8127"/>
                  </a:cubicBezTo>
                  <a:lnTo>
                    <a:pt x="1315" y="9935"/>
                  </a:lnTo>
                  <a:cubicBezTo>
                    <a:pt x="1808" y="11250"/>
                    <a:pt x="2959" y="11907"/>
                    <a:pt x="4273" y="12072"/>
                  </a:cubicBezTo>
                  <a:lnTo>
                    <a:pt x="4438" y="12072"/>
                  </a:lnTo>
                  <a:cubicBezTo>
                    <a:pt x="5753" y="12072"/>
                    <a:pt x="6903" y="11414"/>
                    <a:pt x="7396" y="10264"/>
                  </a:cubicBezTo>
                  <a:lnTo>
                    <a:pt x="11998" y="2210"/>
                  </a:lnTo>
                  <a:cubicBezTo>
                    <a:pt x="12491" y="1553"/>
                    <a:pt x="12162" y="567"/>
                    <a:pt x="11505" y="238"/>
                  </a:cubicBezTo>
                  <a:cubicBezTo>
                    <a:pt x="11286" y="74"/>
                    <a:pt x="11030" y="1"/>
                    <a:pt x="1077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08" name="Google Shape;208;p32"/>
          <p:cNvSpPr/>
          <p:nvPr/>
        </p:nvSpPr>
        <p:spPr>
          <a:xfrm>
            <a:off x="2256849" y="3790582"/>
            <a:ext cx="446905" cy="446905"/>
          </a:xfrm>
          <a:custGeom>
            <a:rect b="b" l="l" r="r" t="t"/>
            <a:pathLst>
              <a:path extrusionOk="0" h="28763" w="28763">
                <a:moveTo>
                  <a:pt x="14300" y="1"/>
                </a:moveTo>
                <a:cubicBezTo>
                  <a:pt x="13478" y="1"/>
                  <a:pt x="12820" y="658"/>
                  <a:pt x="12820" y="1480"/>
                </a:cubicBezTo>
                <a:lnTo>
                  <a:pt x="12820" y="12820"/>
                </a:lnTo>
                <a:lnTo>
                  <a:pt x="1480" y="12820"/>
                </a:lnTo>
                <a:cubicBezTo>
                  <a:pt x="658" y="12820"/>
                  <a:pt x="1" y="13478"/>
                  <a:pt x="1" y="14300"/>
                </a:cubicBezTo>
                <a:cubicBezTo>
                  <a:pt x="1" y="15121"/>
                  <a:pt x="658" y="15779"/>
                  <a:pt x="1480" y="15779"/>
                </a:cubicBezTo>
                <a:lnTo>
                  <a:pt x="12820" y="15779"/>
                </a:lnTo>
                <a:lnTo>
                  <a:pt x="12820" y="27119"/>
                </a:lnTo>
                <a:cubicBezTo>
                  <a:pt x="12820" y="27941"/>
                  <a:pt x="13478" y="28763"/>
                  <a:pt x="14300" y="28763"/>
                </a:cubicBezTo>
                <a:cubicBezTo>
                  <a:pt x="15121" y="28763"/>
                  <a:pt x="15779" y="27941"/>
                  <a:pt x="15779" y="27119"/>
                </a:cubicBezTo>
                <a:lnTo>
                  <a:pt x="15779" y="15779"/>
                </a:lnTo>
                <a:lnTo>
                  <a:pt x="27119" y="15779"/>
                </a:lnTo>
                <a:cubicBezTo>
                  <a:pt x="27941" y="15779"/>
                  <a:pt x="28763" y="15121"/>
                  <a:pt x="28763" y="14300"/>
                </a:cubicBezTo>
                <a:cubicBezTo>
                  <a:pt x="28763" y="13478"/>
                  <a:pt x="27941" y="12820"/>
                  <a:pt x="27119" y="12820"/>
                </a:cubicBezTo>
                <a:lnTo>
                  <a:pt x="15779" y="12820"/>
                </a:lnTo>
                <a:lnTo>
                  <a:pt x="15779" y="1480"/>
                </a:lnTo>
                <a:cubicBezTo>
                  <a:pt x="15779" y="658"/>
                  <a:pt x="15121" y="1"/>
                  <a:pt x="14300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32"/>
          <p:cNvSpPr/>
          <p:nvPr/>
        </p:nvSpPr>
        <p:spPr>
          <a:xfrm>
            <a:off x="3575294" y="3822516"/>
            <a:ext cx="510733" cy="383062"/>
          </a:xfrm>
          <a:custGeom>
            <a:rect b="b" l="l" r="r" t="t"/>
            <a:pathLst>
              <a:path extrusionOk="0" h="24654" w="32871">
                <a:moveTo>
                  <a:pt x="20031" y="0"/>
                </a:moveTo>
                <a:cubicBezTo>
                  <a:pt x="19640" y="0"/>
                  <a:pt x="19230" y="164"/>
                  <a:pt x="18901" y="493"/>
                </a:cubicBezTo>
                <a:cubicBezTo>
                  <a:pt x="18408" y="1151"/>
                  <a:pt x="18408" y="2137"/>
                  <a:pt x="19065" y="2630"/>
                </a:cubicBezTo>
                <a:lnTo>
                  <a:pt x="27447" y="10847"/>
                </a:lnTo>
                <a:lnTo>
                  <a:pt x="1644" y="10847"/>
                </a:lnTo>
                <a:cubicBezTo>
                  <a:pt x="658" y="10847"/>
                  <a:pt x="0" y="11505"/>
                  <a:pt x="0" y="12327"/>
                </a:cubicBezTo>
                <a:cubicBezTo>
                  <a:pt x="0" y="13148"/>
                  <a:pt x="658" y="13806"/>
                  <a:pt x="1644" y="13806"/>
                </a:cubicBezTo>
                <a:lnTo>
                  <a:pt x="27447" y="13806"/>
                </a:lnTo>
                <a:lnTo>
                  <a:pt x="19065" y="22023"/>
                </a:lnTo>
                <a:cubicBezTo>
                  <a:pt x="18408" y="22681"/>
                  <a:pt x="18408" y="23503"/>
                  <a:pt x="18901" y="24160"/>
                </a:cubicBezTo>
                <a:cubicBezTo>
                  <a:pt x="19230" y="24489"/>
                  <a:pt x="19723" y="24653"/>
                  <a:pt x="20051" y="24653"/>
                </a:cubicBezTo>
                <a:cubicBezTo>
                  <a:pt x="20380" y="24653"/>
                  <a:pt x="20873" y="24489"/>
                  <a:pt x="21037" y="24160"/>
                </a:cubicBezTo>
                <a:lnTo>
                  <a:pt x="32378" y="13477"/>
                </a:lnTo>
                <a:cubicBezTo>
                  <a:pt x="32707" y="13148"/>
                  <a:pt x="32871" y="12820"/>
                  <a:pt x="32871" y="12327"/>
                </a:cubicBezTo>
                <a:cubicBezTo>
                  <a:pt x="32871" y="11998"/>
                  <a:pt x="32707" y="11505"/>
                  <a:pt x="32378" y="11176"/>
                </a:cubicBezTo>
                <a:lnTo>
                  <a:pt x="21037" y="493"/>
                </a:lnTo>
                <a:cubicBezTo>
                  <a:pt x="20791" y="164"/>
                  <a:pt x="20421" y="0"/>
                  <a:pt x="20031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32"/>
          <p:cNvSpPr/>
          <p:nvPr/>
        </p:nvSpPr>
        <p:spPr>
          <a:xfrm>
            <a:off x="2219815" y="2995175"/>
            <a:ext cx="510733" cy="510733"/>
          </a:xfrm>
          <a:custGeom>
            <a:rect b="b" l="l" r="r" t="t"/>
            <a:pathLst>
              <a:path extrusionOk="0" h="32871" w="32871">
                <a:moveTo>
                  <a:pt x="7725" y="12327"/>
                </a:moveTo>
                <a:cubicBezTo>
                  <a:pt x="6903" y="12327"/>
                  <a:pt x="6246" y="12984"/>
                  <a:pt x="6246" y="13806"/>
                </a:cubicBezTo>
                <a:cubicBezTo>
                  <a:pt x="6246" y="14792"/>
                  <a:pt x="6903" y="15449"/>
                  <a:pt x="7725" y="15449"/>
                </a:cubicBezTo>
                <a:lnTo>
                  <a:pt x="25146" y="15449"/>
                </a:lnTo>
                <a:cubicBezTo>
                  <a:pt x="25968" y="15449"/>
                  <a:pt x="26790" y="14792"/>
                  <a:pt x="26790" y="13806"/>
                </a:cubicBezTo>
                <a:cubicBezTo>
                  <a:pt x="26790" y="12984"/>
                  <a:pt x="25968" y="12327"/>
                  <a:pt x="25146" y="12327"/>
                </a:cubicBezTo>
                <a:close/>
                <a:moveTo>
                  <a:pt x="8218" y="0"/>
                </a:moveTo>
                <a:cubicBezTo>
                  <a:pt x="7396" y="0"/>
                  <a:pt x="6739" y="658"/>
                  <a:pt x="6739" y="1479"/>
                </a:cubicBezTo>
                <a:lnTo>
                  <a:pt x="6739" y="4109"/>
                </a:lnTo>
                <a:lnTo>
                  <a:pt x="5588" y="4109"/>
                </a:lnTo>
                <a:cubicBezTo>
                  <a:pt x="2466" y="4109"/>
                  <a:pt x="0" y="6574"/>
                  <a:pt x="0" y="9697"/>
                </a:cubicBezTo>
                <a:lnTo>
                  <a:pt x="0" y="27283"/>
                </a:lnTo>
                <a:cubicBezTo>
                  <a:pt x="0" y="30406"/>
                  <a:pt x="2466" y="32871"/>
                  <a:pt x="5588" y="32871"/>
                </a:cubicBezTo>
                <a:lnTo>
                  <a:pt x="14956" y="32871"/>
                </a:lnTo>
                <a:cubicBezTo>
                  <a:pt x="15778" y="32871"/>
                  <a:pt x="16436" y="32213"/>
                  <a:pt x="16436" y="31392"/>
                </a:cubicBezTo>
                <a:cubicBezTo>
                  <a:pt x="16436" y="30570"/>
                  <a:pt x="15778" y="29748"/>
                  <a:pt x="14956" y="29748"/>
                </a:cubicBezTo>
                <a:lnTo>
                  <a:pt x="5588" y="29748"/>
                </a:lnTo>
                <a:cubicBezTo>
                  <a:pt x="4273" y="29748"/>
                  <a:pt x="3123" y="28598"/>
                  <a:pt x="3123" y="27283"/>
                </a:cubicBezTo>
                <a:lnTo>
                  <a:pt x="3123" y="9697"/>
                </a:lnTo>
                <a:cubicBezTo>
                  <a:pt x="3123" y="8382"/>
                  <a:pt x="4273" y="7232"/>
                  <a:pt x="5588" y="7232"/>
                </a:cubicBezTo>
                <a:lnTo>
                  <a:pt x="6739" y="7232"/>
                </a:lnTo>
                <a:lnTo>
                  <a:pt x="6739" y="8711"/>
                </a:lnTo>
                <a:cubicBezTo>
                  <a:pt x="6739" y="9533"/>
                  <a:pt x="7396" y="10355"/>
                  <a:pt x="8218" y="10355"/>
                </a:cubicBezTo>
                <a:cubicBezTo>
                  <a:pt x="9040" y="10355"/>
                  <a:pt x="9697" y="9533"/>
                  <a:pt x="9697" y="8711"/>
                </a:cubicBezTo>
                <a:lnTo>
                  <a:pt x="9697" y="7232"/>
                </a:lnTo>
                <a:lnTo>
                  <a:pt x="23174" y="7232"/>
                </a:lnTo>
                <a:lnTo>
                  <a:pt x="23174" y="8711"/>
                </a:lnTo>
                <a:cubicBezTo>
                  <a:pt x="23174" y="9533"/>
                  <a:pt x="23831" y="10355"/>
                  <a:pt x="24653" y="10355"/>
                </a:cubicBezTo>
                <a:cubicBezTo>
                  <a:pt x="25475" y="10355"/>
                  <a:pt x="26132" y="9533"/>
                  <a:pt x="26132" y="8711"/>
                </a:cubicBezTo>
                <a:lnTo>
                  <a:pt x="26132" y="7232"/>
                </a:lnTo>
                <a:lnTo>
                  <a:pt x="27283" y="7232"/>
                </a:lnTo>
                <a:cubicBezTo>
                  <a:pt x="28598" y="7232"/>
                  <a:pt x="29748" y="8382"/>
                  <a:pt x="29748" y="9697"/>
                </a:cubicBezTo>
                <a:lnTo>
                  <a:pt x="29748" y="14956"/>
                </a:lnTo>
                <a:cubicBezTo>
                  <a:pt x="29748" y="15778"/>
                  <a:pt x="30570" y="16436"/>
                  <a:pt x="31392" y="16436"/>
                </a:cubicBezTo>
                <a:cubicBezTo>
                  <a:pt x="32213" y="16436"/>
                  <a:pt x="32871" y="15778"/>
                  <a:pt x="32871" y="14956"/>
                </a:cubicBezTo>
                <a:lnTo>
                  <a:pt x="32871" y="9697"/>
                </a:lnTo>
                <a:cubicBezTo>
                  <a:pt x="32871" y="6574"/>
                  <a:pt x="30406" y="4109"/>
                  <a:pt x="27283" y="4109"/>
                </a:cubicBezTo>
                <a:lnTo>
                  <a:pt x="26132" y="4109"/>
                </a:lnTo>
                <a:lnTo>
                  <a:pt x="26132" y="1479"/>
                </a:lnTo>
                <a:cubicBezTo>
                  <a:pt x="26132" y="658"/>
                  <a:pt x="25475" y="0"/>
                  <a:pt x="24653" y="0"/>
                </a:cubicBezTo>
                <a:cubicBezTo>
                  <a:pt x="23831" y="0"/>
                  <a:pt x="23174" y="658"/>
                  <a:pt x="23174" y="1479"/>
                </a:cubicBezTo>
                <a:lnTo>
                  <a:pt x="23174" y="4109"/>
                </a:lnTo>
                <a:lnTo>
                  <a:pt x="9697" y="4109"/>
                </a:lnTo>
                <a:lnTo>
                  <a:pt x="9697" y="1479"/>
                </a:lnTo>
                <a:cubicBezTo>
                  <a:pt x="9697" y="658"/>
                  <a:pt x="9040" y="0"/>
                  <a:pt x="8218" y="0"/>
                </a:cubicBezTo>
                <a:close/>
                <a:moveTo>
                  <a:pt x="26790" y="20544"/>
                </a:moveTo>
                <a:cubicBezTo>
                  <a:pt x="25804" y="20544"/>
                  <a:pt x="25146" y="21202"/>
                  <a:pt x="25146" y="22024"/>
                </a:cubicBezTo>
                <a:lnTo>
                  <a:pt x="25146" y="25146"/>
                </a:lnTo>
                <a:lnTo>
                  <a:pt x="22024" y="25146"/>
                </a:lnTo>
                <a:cubicBezTo>
                  <a:pt x="21202" y="25146"/>
                  <a:pt x="20544" y="25804"/>
                  <a:pt x="20544" y="26790"/>
                </a:cubicBezTo>
                <a:cubicBezTo>
                  <a:pt x="20544" y="27612"/>
                  <a:pt x="21202" y="28269"/>
                  <a:pt x="22024" y="28269"/>
                </a:cubicBezTo>
                <a:lnTo>
                  <a:pt x="25146" y="28269"/>
                </a:lnTo>
                <a:lnTo>
                  <a:pt x="25146" y="31392"/>
                </a:lnTo>
                <a:cubicBezTo>
                  <a:pt x="25146" y="32213"/>
                  <a:pt x="25804" y="32871"/>
                  <a:pt x="26790" y="32871"/>
                </a:cubicBezTo>
                <a:cubicBezTo>
                  <a:pt x="27612" y="32871"/>
                  <a:pt x="28269" y="32213"/>
                  <a:pt x="28269" y="31392"/>
                </a:cubicBezTo>
                <a:lnTo>
                  <a:pt x="28269" y="28269"/>
                </a:lnTo>
                <a:lnTo>
                  <a:pt x="31392" y="28269"/>
                </a:lnTo>
                <a:cubicBezTo>
                  <a:pt x="32213" y="28269"/>
                  <a:pt x="32871" y="27612"/>
                  <a:pt x="32871" y="26790"/>
                </a:cubicBezTo>
                <a:cubicBezTo>
                  <a:pt x="32871" y="25804"/>
                  <a:pt x="32213" y="25146"/>
                  <a:pt x="31392" y="25146"/>
                </a:cubicBezTo>
                <a:lnTo>
                  <a:pt x="28269" y="25146"/>
                </a:lnTo>
                <a:lnTo>
                  <a:pt x="28269" y="22024"/>
                </a:lnTo>
                <a:cubicBezTo>
                  <a:pt x="28269" y="21202"/>
                  <a:pt x="27612" y="20544"/>
                  <a:pt x="26790" y="20544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32"/>
          <p:cNvSpPr/>
          <p:nvPr/>
        </p:nvSpPr>
        <p:spPr>
          <a:xfrm>
            <a:off x="6512641" y="3842480"/>
            <a:ext cx="160891" cy="255732"/>
          </a:xfrm>
          <a:custGeom>
            <a:rect b="b" l="l" r="r" t="t"/>
            <a:pathLst>
              <a:path extrusionOk="0" h="16459" w="10355">
                <a:moveTo>
                  <a:pt x="1644" y="1"/>
                </a:moveTo>
                <a:cubicBezTo>
                  <a:pt x="1315" y="1"/>
                  <a:pt x="822" y="165"/>
                  <a:pt x="493" y="494"/>
                </a:cubicBezTo>
                <a:cubicBezTo>
                  <a:pt x="0" y="1151"/>
                  <a:pt x="0" y="2138"/>
                  <a:pt x="658" y="2631"/>
                </a:cubicBezTo>
                <a:lnTo>
                  <a:pt x="6574" y="8219"/>
                </a:lnTo>
                <a:lnTo>
                  <a:pt x="658" y="13807"/>
                </a:lnTo>
                <a:cubicBezTo>
                  <a:pt x="0" y="14300"/>
                  <a:pt x="0" y="15286"/>
                  <a:pt x="493" y="15943"/>
                </a:cubicBezTo>
                <a:cubicBezTo>
                  <a:pt x="846" y="16295"/>
                  <a:pt x="1292" y="16459"/>
                  <a:pt x="1732" y="16459"/>
                </a:cubicBezTo>
                <a:cubicBezTo>
                  <a:pt x="2113" y="16459"/>
                  <a:pt x="2489" y="16336"/>
                  <a:pt x="2794" y="16108"/>
                </a:cubicBezTo>
                <a:lnTo>
                  <a:pt x="9861" y="9369"/>
                </a:lnTo>
                <a:cubicBezTo>
                  <a:pt x="10190" y="9040"/>
                  <a:pt x="10355" y="8712"/>
                  <a:pt x="10355" y="8219"/>
                </a:cubicBezTo>
                <a:cubicBezTo>
                  <a:pt x="10355" y="7726"/>
                  <a:pt x="10190" y="7397"/>
                  <a:pt x="9861" y="7068"/>
                </a:cubicBezTo>
                <a:lnTo>
                  <a:pt x="2794" y="494"/>
                </a:lnTo>
                <a:cubicBezTo>
                  <a:pt x="2466" y="165"/>
                  <a:pt x="1973" y="1"/>
                  <a:pt x="1644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12" name="Google Shape;212;p32"/>
          <p:cNvGrpSpPr/>
          <p:nvPr/>
        </p:nvGrpSpPr>
        <p:grpSpPr>
          <a:xfrm>
            <a:off x="6369636" y="2215082"/>
            <a:ext cx="446905" cy="510733"/>
            <a:chOff x="3401150" y="2395250"/>
            <a:chExt cx="719075" cy="821775"/>
          </a:xfrm>
        </p:grpSpPr>
        <p:sp>
          <p:nvSpPr>
            <p:cNvPr id="213" name="Google Shape;213;p32"/>
            <p:cNvSpPr/>
            <p:nvPr/>
          </p:nvSpPr>
          <p:spPr>
            <a:xfrm>
              <a:off x="3401150" y="2395250"/>
              <a:ext cx="719075" cy="821775"/>
            </a:xfrm>
            <a:custGeom>
              <a:rect b="b" l="l" r="r" t="t"/>
              <a:pathLst>
                <a:path extrusionOk="0" h="32871" w="28763">
                  <a:moveTo>
                    <a:pt x="18408" y="3123"/>
                  </a:moveTo>
                  <a:cubicBezTo>
                    <a:pt x="18737" y="3123"/>
                    <a:pt x="18901" y="3287"/>
                    <a:pt x="18901" y="3616"/>
                  </a:cubicBezTo>
                  <a:lnTo>
                    <a:pt x="18901" y="6739"/>
                  </a:lnTo>
                  <a:cubicBezTo>
                    <a:pt x="18901" y="6903"/>
                    <a:pt x="18737" y="7232"/>
                    <a:pt x="18408" y="7232"/>
                  </a:cubicBezTo>
                  <a:lnTo>
                    <a:pt x="10191" y="7232"/>
                  </a:lnTo>
                  <a:cubicBezTo>
                    <a:pt x="9862" y="7232"/>
                    <a:pt x="9698" y="6903"/>
                    <a:pt x="9698" y="6739"/>
                  </a:cubicBezTo>
                  <a:lnTo>
                    <a:pt x="9698" y="3616"/>
                  </a:lnTo>
                  <a:cubicBezTo>
                    <a:pt x="9698" y="3287"/>
                    <a:pt x="9862" y="3123"/>
                    <a:pt x="10191" y="3123"/>
                  </a:cubicBezTo>
                  <a:close/>
                  <a:moveTo>
                    <a:pt x="23010" y="7232"/>
                  </a:moveTo>
                  <a:cubicBezTo>
                    <a:pt x="24489" y="7232"/>
                    <a:pt x="25640" y="8382"/>
                    <a:pt x="25640" y="9697"/>
                  </a:cubicBezTo>
                  <a:lnTo>
                    <a:pt x="25640" y="27283"/>
                  </a:lnTo>
                  <a:cubicBezTo>
                    <a:pt x="25640" y="28598"/>
                    <a:pt x="24489" y="29748"/>
                    <a:pt x="23010" y="29748"/>
                  </a:cubicBezTo>
                  <a:lnTo>
                    <a:pt x="5589" y="29748"/>
                  </a:lnTo>
                  <a:cubicBezTo>
                    <a:pt x="4110" y="29748"/>
                    <a:pt x="2959" y="28598"/>
                    <a:pt x="2959" y="27283"/>
                  </a:cubicBezTo>
                  <a:lnTo>
                    <a:pt x="2959" y="9697"/>
                  </a:lnTo>
                  <a:cubicBezTo>
                    <a:pt x="2959" y="8382"/>
                    <a:pt x="4110" y="7232"/>
                    <a:pt x="5589" y="7232"/>
                  </a:cubicBezTo>
                  <a:lnTo>
                    <a:pt x="6739" y="7232"/>
                  </a:lnTo>
                  <a:cubicBezTo>
                    <a:pt x="6904" y="8875"/>
                    <a:pt x="8383" y="10355"/>
                    <a:pt x="10191" y="10355"/>
                  </a:cubicBezTo>
                  <a:lnTo>
                    <a:pt x="18408" y="10355"/>
                  </a:lnTo>
                  <a:cubicBezTo>
                    <a:pt x="20216" y="10355"/>
                    <a:pt x="21695" y="8875"/>
                    <a:pt x="22024" y="7232"/>
                  </a:cubicBezTo>
                  <a:close/>
                  <a:moveTo>
                    <a:pt x="10191" y="0"/>
                  </a:moveTo>
                  <a:cubicBezTo>
                    <a:pt x="8219" y="0"/>
                    <a:pt x="6575" y="1644"/>
                    <a:pt x="6575" y="3616"/>
                  </a:cubicBezTo>
                  <a:lnTo>
                    <a:pt x="6575" y="4109"/>
                  </a:lnTo>
                  <a:lnTo>
                    <a:pt x="5589" y="4109"/>
                  </a:lnTo>
                  <a:cubicBezTo>
                    <a:pt x="2466" y="4109"/>
                    <a:pt x="1" y="6574"/>
                    <a:pt x="1" y="9697"/>
                  </a:cubicBezTo>
                  <a:lnTo>
                    <a:pt x="1" y="27283"/>
                  </a:lnTo>
                  <a:cubicBezTo>
                    <a:pt x="1" y="30406"/>
                    <a:pt x="2466" y="32871"/>
                    <a:pt x="5589" y="32871"/>
                  </a:cubicBezTo>
                  <a:lnTo>
                    <a:pt x="23010" y="32871"/>
                  </a:lnTo>
                  <a:cubicBezTo>
                    <a:pt x="26133" y="32871"/>
                    <a:pt x="28763" y="30406"/>
                    <a:pt x="28763" y="27283"/>
                  </a:cubicBezTo>
                  <a:lnTo>
                    <a:pt x="28763" y="9697"/>
                  </a:lnTo>
                  <a:cubicBezTo>
                    <a:pt x="28763" y="6574"/>
                    <a:pt x="26133" y="4109"/>
                    <a:pt x="23010" y="4109"/>
                  </a:cubicBezTo>
                  <a:lnTo>
                    <a:pt x="22024" y="4109"/>
                  </a:lnTo>
                  <a:lnTo>
                    <a:pt x="22024" y="3616"/>
                  </a:lnTo>
                  <a:cubicBezTo>
                    <a:pt x="22024" y="1644"/>
                    <a:pt x="20381" y="0"/>
                    <a:pt x="1840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32"/>
            <p:cNvSpPr/>
            <p:nvPr/>
          </p:nvSpPr>
          <p:spPr>
            <a:xfrm>
              <a:off x="3606600" y="2781475"/>
              <a:ext cx="308175" cy="78100"/>
            </a:xfrm>
            <a:custGeom>
              <a:rect b="b" l="l" r="r" t="t"/>
              <a:pathLst>
                <a:path extrusionOk="0" h="3124" w="12327">
                  <a:moveTo>
                    <a:pt x="1480" y="0"/>
                  </a:moveTo>
                  <a:cubicBezTo>
                    <a:pt x="658" y="0"/>
                    <a:pt x="1" y="658"/>
                    <a:pt x="1" y="1480"/>
                  </a:cubicBezTo>
                  <a:cubicBezTo>
                    <a:pt x="1" y="2301"/>
                    <a:pt x="658" y="3123"/>
                    <a:pt x="1480" y="3123"/>
                  </a:cubicBezTo>
                  <a:lnTo>
                    <a:pt x="10683" y="3123"/>
                  </a:lnTo>
                  <a:cubicBezTo>
                    <a:pt x="11505" y="3123"/>
                    <a:pt x="12327" y="2301"/>
                    <a:pt x="12327" y="1480"/>
                  </a:cubicBezTo>
                  <a:cubicBezTo>
                    <a:pt x="12327" y="658"/>
                    <a:pt x="11505" y="0"/>
                    <a:pt x="106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Google Shape;215;p32"/>
            <p:cNvSpPr/>
            <p:nvPr/>
          </p:nvSpPr>
          <p:spPr>
            <a:xfrm>
              <a:off x="3606600" y="2933500"/>
              <a:ext cx="308175" cy="78100"/>
            </a:xfrm>
            <a:custGeom>
              <a:rect b="b" l="l" r="r" t="t"/>
              <a:pathLst>
                <a:path extrusionOk="0" h="3124" w="12327">
                  <a:moveTo>
                    <a:pt x="1480" y="1"/>
                  </a:moveTo>
                  <a:cubicBezTo>
                    <a:pt x="658" y="1"/>
                    <a:pt x="1" y="822"/>
                    <a:pt x="1" y="1644"/>
                  </a:cubicBezTo>
                  <a:cubicBezTo>
                    <a:pt x="1" y="2466"/>
                    <a:pt x="658" y="3123"/>
                    <a:pt x="1480" y="3123"/>
                  </a:cubicBezTo>
                  <a:lnTo>
                    <a:pt x="10683" y="3123"/>
                  </a:lnTo>
                  <a:cubicBezTo>
                    <a:pt x="11505" y="3123"/>
                    <a:pt x="12327" y="2466"/>
                    <a:pt x="12327" y="1644"/>
                  </a:cubicBezTo>
                  <a:cubicBezTo>
                    <a:pt x="12327" y="822"/>
                    <a:pt x="11505" y="1"/>
                    <a:pt x="1068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6" name="Google Shape;216;p32"/>
          <p:cNvSpPr/>
          <p:nvPr/>
        </p:nvSpPr>
        <p:spPr>
          <a:xfrm>
            <a:off x="5005406" y="2257939"/>
            <a:ext cx="510776" cy="521890"/>
          </a:xfrm>
          <a:custGeom>
            <a:rect b="b" l="l" r="r" t="t"/>
            <a:pathLst>
              <a:path extrusionOk="0" h="46349" w="45362">
                <a:moveTo>
                  <a:pt x="37473" y="4274"/>
                </a:moveTo>
                <a:cubicBezTo>
                  <a:pt x="38130" y="4274"/>
                  <a:pt x="38459" y="4603"/>
                  <a:pt x="38459" y="5260"/>
                </a:cubicBezTo>
                <a:lnTo>
                  <a:pt x="38459" y="27119"/>
                </a:lnTo>
                <a:lnTo>
                  <a:pt x="38459" y="27448"/>
                </a:lnTo>
                <a:lnTo>
                  <a:pt x="6574" y="27448"/>
                </a:lnTo>
                <a:lnTo>
                  <a:pt x="6574" y="26955"/>
                </a:lnTo>
                <a:lnTo>
                  <a:pt x="6574" y="5424"/>
                </a:lnTo>
                <a:cubicBezTo>
                  <a:pt x="6574" y="5260"/>
                  <a:pt x="6574" y="5096"/>
                  <a:pt x="6574" y="4931"/>
                </a:cubicBezTo>
                <a:cubicBezTo>
                  <a:pt x="6739" y="4603"/>
                  <a:pt x="6903" y="4274"/>
                  <a:pt x="7232" y="4274"/>
                </a:cubicBezTo>
                <a:close/>
                <a:moveTo>
                  <a:pt x="38294" y="31885"/>
                </a:moveTo>
                <a:cubicBezTo>
                  <a:pt x="38623" y="31885"/>
                  <a:pt x="38788" y="31885"/>
                  <a:pt x="38788" y="32214"/>
                </a:cubicBezTo>
                <a:cubicBezTo>
                  <a:pt x="39445" y="35172"/>
                  <a:pt x="40102" y="38131"/>
                  <a:pt x="40595" y="41089"/>
                </a:cubicBezTo>
                <a:cubicBezTo>
                  <a:pt x="40760" y="41582"/>
                  <a:pt x="40595" y="41911"/>
                  <a:pt x="39938" y="41911"/>
                </a:cubicBezTo>
                <a:lnTo>
                  <a:pt x="5095" y="41911"/>
                </a:lnTo>
                <a:cubicBezTo>
                  <a:pt x="4602" y="41911"/>
                  <a:pt x="4273" y="41746"/>
                  <a:pt x="4438" y="41253"/>
                </a:cubicBezTo>
                <a:cubicBezTo>
                  <a:pt x="4766" y="39610"/>
                  <a:pt x="5095" y="37966"/>
                  <a:pt x="5424" y="36323"/>
                </a:cubicBezTo>
                <a:cubicBezTo>
                  <a:pt x="5588" y="35008"/>
                  <a:pt x="5917" y="33529"/>
                  <a:pt x="6246" y="32214"/>
                </a:cubicBezTo>
                <a:cubicBezTo>
                  <a:pt x="6246" y="31885"/>
                  <a:pt x="6410" y="31885"/>
                  <a:pt x="6739" y="31885"/>
                </a:cubicBezTo>
                <a:close/>
                <a:moveTo>
                  <a:pt x="7725" y="1"/>
                </a:moveTo>
                <a:cubicBezTo>
                  <a:pt x="7232" y="1"/>
                  <a:pt x="6739" y="165"/>
                  <a:pt x="6410" y="165"/>
                </a:cubicBezTo>
                <a:cubicBezTo>
                  <a:pt x="3945" y="823"/>
                  <a:pt x="2301" y="2795"/>
                  <a:pt x="2301" y="5424"/>
                </a:cubicBezTo>
                <a:lnTo>
                  <a:pt x="2301" y="29584"/>
                </a:lnTo>
                <a:cubicBezTo>
                  <a:pt x="2301" y="29913"/>
                  <a:pt x="2301" y="30242"/>
                  <a:pt x="2137" y="30570"/>
                </a:cubicBezTo>
                <a:cubicBezTo>
                  <a:pt x="1644" y="33529"/>
                  <a:pt x="986" y="36652"/>
                  <a:pt x="329" y="39610"/>
                </a:cubicBezTo>
                <a:cubicBezTo>
                  <a:pt x="165" y="40596"/>
                  <a:pt x="0" y="41582"/>
                  <a:pt x="329" y="42568"/>
                </a:cubicBezTo>
                <a:cubicBezTo>
                  <a:pt x="822" y="44869"/>
                  <a:pt x="2794" y="46348"/>
                  <a:pt x="5424" y="46348"/>
                </a:cubicBezTo>
                <a:lnTo>
                  <a:pt x="39281" y="46348"/>
                </a:lnTo>
                <a:cubicBezTo>
                  <a:pt x="39774" y="46348"/>
                  <a:pt x="40267" y="46348"/>
                  <a:pt x="40595" y="46184"/>
                </a:cubicBezTo>
                <a:cubicBezTo>
                  <a:pt x="43389" y="45855"/>
                  <a:pt x="45362" y="43226"/>
                  <a:pt x="44869" y="40432"/>
                </a:cubicBezTo>
                <a:cubicBezTo>
                  <a:pt x="44540" y="38131"/>
                  <a:pt x="44047" y="35830"/>
                  <a:pt x="43389" y="33693"/>
                </a:cubicBezTo>
                <a:cubicBezTo>
                  <a:pt x="43061" y="31557"/>
                  <a:pt x="42732" y="29584"/>
                  <a:pt x="42732" y="27448"/>
                </a:cubicBezTo>
                <a:cubicBezTo>
                  <a:pt x="42732" y="20216"/>
                  <a:pt x="42732" y="12820"/>
                  <a:pt x="42732" y="5424"/>
                </a:cubicBezTo>
                <a:cubicBezTo>
                  <a:pt x="42732" y="2302"/>
                  <a:pt x="40595" y="1"/>
                  <a:pt x="37473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17" name="Google Shape;217;p32"/>
          <p:cNvGrpSpPr/>
          <p:nvPr/>
        </p:nvGrpSpPr>
        <p:grpSpPr>
          <a:xfrm>
            <a:off x="3625887" y="1498290"/>
            <a:ext cx="510733" cy="510733"/>
            <a:chOff x="3347750" y="2395250"/>
            <a:chExt cx="821775" cy="821775"/>
          </a:xfrm>
        </p:grpSpPr>
        <p:sp>
          <p:nvSpPr>
            <p:cNvPr id="218" name="Google Shape;218;p32"/>
            <p:cNvSpPr/>
            <p:nvPr/>
          </p:nvSpPr>
          <p:spPr>
            <a:xfrm>
              <a:off x="3347750" y="2395250"/>
              <a:ext cx="821775" cy="821775"/>
            </a:xfrm>
            <a:custGeom>
              <a:rect b="b" l="l" r="r" t="t"/>
              <a:pathLst>
                <a:path extrusionOk="0" h="32871" w="32871">
                  <a:moveTo>
                    <a:pt x="16436" y="3123"/>
                  </a:moveTo>
                  <a:cubicBezTo>
                    <a:pt x="23831" y="3123"/>
                    <a:pt x="29748" y="9040"/>
                    <a:pt x="29748" y="16436"/>
                  </a:cubicBezTo>
                  <a:cubicBezTo>
                    <a:pt x="29748" y="23831"/>
                    <a:pt x="23831" y="29748"/>
                    <a:pt x="16436" y="29748"/>
                  </a:cubicBezTo>
                  <a:cubicBezTo>
                    <a:pt x="9040" y="29748"/>
                    <a:pt x="3123" y="23831"/>
                    <a:pt x="3123" y="16436"/>
                  </a:cubicBezTo>
                  <a:cubicBezTo>
                    <a:pt x="3123" y="9040"/>
                    <a:pt x="9040" y="3123"/>
                    <a:pt x="16436" y="3123"/>
                  </a:cubicBezTo>
                  <a:close/>
                  <a:moveTo>
                    <a:pt x="16436" y="0"/>
                  </a:moveTo>
                  <a:cubicBezTo>
                    <a:pt x="7396" y="0"/>
                    <a:pt x="0" y="7396"/>
                    <a:pt x="0" y="16436"/>
                  </a:cubicBezTo>
                  <a:cubicBezTo>
                    <a:pt x="0" y="25475"/>
                    <a:pt x="7396" y="32871"/>
                    <a:pt x="16436" y="32871"/>
                  </a:cubicBezTo>
                  <a:cubicBezTo>
                    <a:pt x="25475" y="32871"/>
                    <a:pt x="32871" y="25475"/>
                    <a:pt x="32871" y="16436"/>
                  </a:cubicBezTo>
                  <a:cubicBezTo>
                    <a:pt x="32871" y="7396"/>
                    <a:pt x="25475" y="0"/>
                    <a:pt x="164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Google Shape;219;p32"/>
            <p:cNvSpPr/>
            <p:nvPr/>
          </p:nvSpPr>
          <p:spPr>
            <a:xfrm>
              <a:off x="3606600" y="2551375"/>
              <a:ext cx="308175" cy="513625"/>
            </a:xfrm>
            <a:custGeom>
              <a:rect b="b" l="l" r="r" t="t"/>
              <a:pathLst>
                <a:path extrusionOk="0" h="20545" w="12327">
                  <a:moveTo>
                    <a:pt x="6082" y="1"/>
                  </a:moveTo>
                  <a:cubicBezTo>
                    <a:pt x="5260" y="1"/>
                    <a:pt x="4602" y="658"/>
                    <a:pt x="4602" y="1480"/>
                  </a:cubicBezTo>
                  <a:lnTo>
                    <a:pt x="4602" y="1973"/>
                  </a:lnTo>
                  <a:cubicBezTo>
                    <a:pt x="1973" y="2137"/>
                    <a:pt x="1" y="4274"/>
                    <a:pt x="1" y="6904"/>
                  </a:cubicBezTo>
                  <a:cubicBezTo>
                    <a:pt x="1" y="9369"/>
                    <a:pt x="2137" y="11670"/>
                    <a:pt x="4767" y="11670"/>
                  </a:cubicBezTo>
                  <a:lnTo>
                    <a:pt x="7396" y="11670"/>
                  </a:lnTo>
                  <a:cubicBezTo>
                    <a:pt x="8383" y="11670"/>
                    <a:pt x="9204" y="12492"/>
                    <a:pt x="9204" y="13478"/>
                  </a:cubicBezTo>
                  <a:cubicBezTo>
                    <a:pt x="9204" y="14628"/>
                    <a:pt x="8383" y="15286"/>
                    <a:pt x="7396" y="15286"/>
                  </a:cubicBezTo>
                  <a:lnTo>
                    <a:pt x="1480" y="15286"/>
                  </a:lnTo>
                  <a:cubicBezTo>
                    <a:pt x="658" y="15286"/>
                    <a:pt x="1" y="16107"/>
                    <a:pt x="1" y="16929"/>
                  </a:cubicBezTo>
                  <a:cubicBezTo>
                    <a:pt x="1" y="17751"/>
                    <a:pt x="658" y="18408"/>
                    <a:pt x="1480" y="18408"/>
                  </a:cubicBezTo>
                  <a:lnTo>
                    <a:pt x="4602" y="18408"/>
                  </a:lnTo>
                  <a:lnTo>
                    <a:pt x="4602" y="18901"/>
                  </a:lnTo>
                  <a:cubicBezTo>
                    <a:pt x="4602" y="19723"/>
                    <a:pt x="5260" y="20545"/>
                    <a:pt x="6082" y="20545"/>
                  </a:cubicBezTo>
                  <a:cubicBezTo>
                    <a:pt x="6903" y="20545"/>
                    <a:pt x="7725" y="19723"/>
                    <a:pt x="7725" y="18901"/>
                  </a:cubicBezTo>
                  <a:lnTo>
                    <a:pt x="7725" y="18408"/>
                  </a:lnTo>
                  <a:cubicBezTo>
                    <a:pt x="10190" y="18244"/>
                    <a:pt x="12327" y="16107"/>
                    <a:pt x="12327" y="13642"/>
                  </a:cubicBezTo>
                  <a:cubicBezTo>
                    <a:pt x="12327" y="11012"/>
                    <a:pt x="10026" y="8711"/>
                    <a:pt x="7396" y="8711"/>
                  </a:cubicBezTo>
                  <a:lnTo>
                    <a:pt x="4767" y="8711"/>
                  </a:lnTo>
                  <a:cubicBezTo>
                    <a:pt x="3781" y="8711"/>
                    <a:pt x="2959" y="7890"/>
                    <a:pt x="2959" y="6904"/>
                  </a:cubicBezTo>
                  <a:cubicBezTo>
                    <a:pt x="2959" y="5917"/>
                    <a:pt x="3781" y="5096"/>
                    <a:pt x="4767" y="5096"/>
                  </a:cubicBezTo>
                  <a:lnTo>
                    <a:pt x="10683" y="5096"/>
                  </a:lnTo>
                  <a:cubicBezTo>
                    <a:pt x="11505" y="5096"/>
                    <a:pt x="12327" y="4438"/>
                    <a:pt x="12327" y="3452"/>
                  </a:cubicBezTo>
                  <a:cubicBezTo>
                    <a:pt x="12327" y="2630"/>
                    <a:pt x="11505" y="1973"/>
                    <a:pt x="10683" y="1973"/>
                  </a:cubicBezTo>
                  <a:lnTo>
                    <a:pt x="7725" y="1973"/>
                  </a:lnTo>
                  <a:lnTo>
                    <a:pt x="7725" y="1480"/>
                  </a:lnTo>
                  <a:cubicBezTo>
                    <a:pt x="7725" y="658"/>
                    <a:pt x="6903" y="1"/>
                    <a:pt x="608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0" name="Google Shape;220;p32"/>
          <p:cNvGrpSpPr/>
          <p:nvPr/>
        </p:nvGrpSpPr>
        <p:grpSpPr>
          <a:xfrm>
            <a:off x="2252121" y="1503370"/>
            <a:ext cx="500525" cy="500525"/>
            <a:chOff x="3355975" y="2403475"/>
            <a:chExt cx="805350" cy="805350"/>
          </a:xfrm>
        </p:grpSpPr>
        <p:sp>
          <p:nvSpPr>
            <p:cNvPr id="221" name="Google Shape;221;p32"/>
            <p:cNvSpPr/>
            <p:nvPr/>
          </p:nvSpPr>
          <p:spPr>
            <a:xfrm>
              <a:off x="3594275" y="2641775"/>
              <a:ext cx="328725" cy="328725"/>
            </a:xfrm>
            <a:custGeom>
              <a:rect b="b" l="l" r="r" t="t"/>
              <a:pathLst>
                <a:path extrusionOk="0" h="13149" w="13149">
                  <a:moveTo>
                    <a:pt x="1480" y="0"/>
                  </a:moveTo>
                  <a:cubicBezTo>
                    <a:pt x="1151" y="0"/>
                    <a:pt x="658" y="165"/>
                    <a:pt x="494" y="494"/>
                  </a:cubicBezTo>
                  <a:cubicBezTo>
                    <a:pt x="165" y="822"/>
                    <a:pt x="0" y="1151"/>
                    <a:pt x="0" y="1644"/>
                  </a:cubicBezTo>
                  <a:cubicBezTo>
                    <a:pt x="0" y="1973"/>
                    <a:pt x="165" y="2466"/>
                    <a:pt x="494" y="2630"/>
                  </a:cubicBezTo>
                  <a:lnTo>
                    <a:pt x="4438" y="6575"/>
                  </a:lnTo>
                  <a:lnTo>
                    <a:pt x="494" y="10519"/>
                  </a:lnTo>
                  <a:cubicBezTo>
                    <a:pt x="165" y="10848"/>
                    <a:pt x="0" y="11176"/>
                    <a:pt x="0" y="11670"/>
                  </a:cubicBezTo>
                  <a:cubicBezTo>
                    <a:pt x="0" y="11998"/>
                    <a:pt x="165" y="12491"/>
                    <a:pt x="494" y="12820"/>
                  </a:cubicBezTo>
                  <a:cubicBezTo>
                    <a:pt x="658" y="12984"/>
                    <a:pt x="1151" y="13149"/>
                    <a:pt x="1480" y="13149"/>
                  </a:cubicBezTo>
                  <a:cubicBezTo>
                    <a:pt x="1973" y="13149"/>
                    <a:pt x="2301" y="12984"/>
                    <a:pt x="2630" y="12820"/>
                  </a:cubicBezTo>
                  <a:lnTo>
                    <a:pt x="6575" y="8876"/>
                  </a:lnTo>
                  <a:lnTo>
                    <a:pt x="10519" y="12820"/>
                  </a:lnTo>
                  <a:cubicBezTo>
                    <a:pt x="10848" y="12984"/>
                    <a:pt x="11176" y="13149"/>
                    <a:pt x="11670" y="13149"/>
                  </a:cubicBezTo>
                  <a:cubicBezTo>
                    <a:pt x="11998" y="13149"/>
                    <a:pt x="12491" y="12984"/>
                    <a:pt x="12656" y="12820"/>
                  </a:cubicBezTo>
                  <a:cubicBezTo>
                    <a:pt x="12984" y="12491"/>
                    <a:pt x="13149" y="11998"/>
                    <a:pt x="13149" y="11670"/>
                  </a:cubicBezTo>
                  <a:cubicBezTo>
                    <a:pt x="13149" y="11176"/>
                    <a:pt x="12984" y="10848"/>
                    <a:pt x="12656" y="10519"/>
                  </a:cubicBezTo>
                  <a:lnTo>
                    <a:pt x="8876" y="6575"/>
                  </a:lnTo>
                  <a:lnTo>
                    <a:pt x="12656" y="2630"/>
                  </a:lnTo>
                  <a:cubicBezTo>
                    <a:pt x="12984" y="2466"/>
                    <a:pt x="13149" y="1973"/>
                    <a:pt x="13149" y="1644"/>
                  </a:cubicBezTo>
                  <a:cubicBezTo>
                    <a:pt x="13149" y="1151"/>
                    <a:pt x="12984" y="822"/>
                    <a:pt x="12656" y="494"/>
                  </a:cubicBezTo>
                  <a:cubicBezTo>
                    <a:pt x="12491" y="165"/>
                    <a:pt x="11998" y="0"/>
                    <a:pt x="11670" y="0"/>
                  </a:cubicBezTo>
                  <a:cubicBezTo>
                    <a:pt x="11176" y="0"/>
                    <a:pt x="10848" y="165"/>
                    <a:pt x="10519" y="494"/>
                  </a:cubicBezTo>
                  <a:lnTo>
                    <a:pt x="6575" y="4438"/>
                  </a:lnTo>
                  <a:lnTo>
                    <a:pt x="2630" y="494"/>
                  </a:lnTo>
                  <a:cubicBezTo>
                    <a:pt x="2301" y="165"/>
                    <a:pt x="1973" y="0"/>
                    <a:pt x="148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32"/>
            <p:cNvSpPr/>
            <p:nvPr/>
          </p:nvSpPr>
          <p:spPr>
            <a:xfrm>
              <a:off x="3627150" y="2676700"/>
              <a:ext cx="262975" cy="256825"/>
            </a:xfrm>
            <a:custGeom>
              <a:rect b="b" l="l" r="r" t="t"/>
              <a:pathLst>
                <a:path extrusionOk="0" h="10273" w="10519">
                  <a:moveTo>
                    <a:pt x="740" y="0"/>
                  </a:moveTo>
                  <a:cubicBezTo>
                    <a:pt x="576" y="0"/>
                    <a:pt x="411" y="83"/>
                    <a:pt x="329" y="247"/>
                  </a:cubicBezTo>
                  <a:cubicBezTo>
                    <a:pt x="0" y="411"/>
                    <a:pt x="0" y="904"/>
                    <a:pt x="329" y="1069"/>
                  </a:cubicBezTo>
                  <a:lnTo>
                    <a:pt x="4438" y="5178"/>
                  </a:lnTo>
                  <a:lnTo>
                    <a:pt x="329" y="9286"/>
                  </a:lnTo>
                  <a:cubicBezTo>
                    <a:pt x="0" y="9451"/>
                    <a:pt x="0" y="9944"/>
                    <a:pt x="329" y="10108"/>
                  </a:cubicBezTo>
                  <a:cubicBezTo>
                    <a:pt x="493" y="10273"/>
                    <a:pt x="658" y="10273"/>
                    <a:pt x="822" y="10273"/>
                  </a:cubicBezTo>
                  <a:cubicBezTo>
                    <a:pt x="986" y="10273"/>
                    <a:pt x="1151" y="10273"/>
                    <a:pt x="1151" y="10108"/>
                  </a:cubicBezTo>
                  <a:lnTo>
                    <a:pt x="5260" y="6164"/>
                  </a:lnTo>
                  <a:lnTo>
                    <a:pt x="9368" y="10108"/>
                  </a:lnTo>
                  <a:cubicBezTo>
                    <a:pt x="9533" y="10273"/>
                    <a:pt x="9697" y="10273"/>
                    <a:pt x="9861" y="10273"/>
                  </a:cubicBezTo>
                  <a:cubicBezTo>
                    <a:pt x="9861" y="10273"/>
                    <a:pt x="10026" y="10273"/>
                    <a:pt x="10190" y="10108"/>
                  </a:cubicBezTo>
                  <a:cubicBezTo>
                    <a:pt x="10519" y="9944"/>
                    <a:pt x="10519" y="9451"/>
                    <a:pt x="10190" y="9286"/>
                  </a:cubicBezTo>
                  <a:lnTo>
                    <a:pt x="6246" y="5178"/>
                  </a:lnTo>
                  <a:lnTo>
                    <a:pt x="10190" y="1069"/>
                  </a:lnTo>
                  <a:cubicBezTo>
                    <a:pt x="10519" y="904"/>
                    <a:pt x="10519" y="411"/>
                    <a:pt x="10190" y="247"/>
                  </a:cubicBezTo>
                  <a:cubicBezTo>
                    <a:pt x="10108" y="83"/>
                    <a:pt x="9944" y="0"/>
                    <a:pt x="9779" y="0"/>
                  </a:cubicBezTo>
                  <a:cubicBezTo>
                    <a:pt x="9615" y="0"/>
                    <a:pt x="9451" y="83"/>
                    <a:pt x="9368" y="247"/>
                  </a:cubicBezTo>
                  <a:lnTo>
                    <a:pt x="5260" y="4356"/>
                  </a:lnTo>
                  <a:lnTo>
                    <a:pt x="1151" y="247"/>
                  </a:lnTo>
                  <a:cubicBezTo>
                    <a:pt x="1069" y="83"/>
                    <a:pt x="904" y="0"/>
                    <a:pt x="7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32"/>
            <p:cNvSpPr/>
            <p:nvPr/>
          </p:nvSpPr>
          <p:spPr>
            <a:xfrm>
              <a:off x="3355975" y="2403475"/>
              <a:ext cx="805350" cy="805350"/>
            </a:xfrm>
            <a:custGeom>
              <a:rect b="b" l="l" r="r" t="t"/>
              <a:pathLst>
                <a:path extrusionOk="0" h="32214" w="32214">
                  <a:moveTo>
                    <a:pt x="16107" y="3123"/>
                  </a:moveTo>
                  <a:cubicBezTo>
                    <a:pt x="23338" y="3123"/>
                    <a:pt x="29255" y="8875"/>
                    <a:pt x="29255" y="16107"/>
                  </a:cubicBezTo>
                  <a:cubicBezTo>
                    <a:pt x="29255" y="23338"/>
                    <a:pt x="23338" y="29255"/>
                    <a:pt x="16107" y="29255"/>
                  </a:cubicBezTo>
                  <a:cubicBezTo>
                    <a:pt x="8875" y="29255"/>
                    <a:pt x="2958" y="23338"/>
                    <a:pt x="2958" y="16107"/>
                  </a:cubicBezTo>
                  <a:cubicBezTo>
                    <a:pt x="2958" y="8875"/>
                    <a:pt x="8875" y="3123"/>
                    <a:pt x="16107" y="3123"/>
                  </a:cubicBezTo>
                  <a:close/>
                  <a:moveTo>
                    <a:pt x="16107" y="0"/>
                  </a:moveTo>
                  <a:cubicBezTo>
                    <a:pt x="7232" y="0"/>
                    <a:pt x="0" y="7232"/>
                    <a:pt x="0" y="16107"/>
                  </a:cubicBezTo>
                  <a:cubicBezTo>
                    <a:pt x="0" y="24982"/>
                    <a:pt x="7232" y="32213"/>
                    <a:pt x="16107" y="32213"/>
                  </a:cubicBezTo>
                  <a:cubicBezTo>
                    <a:pt x="24982" y="32213"/>
                    <a:pt x="32213" y="24982"/>
                    <a:pt x="32213" y="16107"/>
                  </a:cubicBezTo>
                  <a:cubicBezTo>
                    <a:pt x="32213" y="7232"/>
                    <a:pt x="24982" y="0"/>
                    <a:pt x="1610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4" name="Google Shape;224;p32"/>
          <p:cNvGrpSpPr/>
          <p:nvPr/>
        </p:nvGrpSpPr>
        <p:grpSpPr>
          <a:xfrm>
            <a:off x="3495737" y="3027057"/>
            <a:ext cx="676275" cy="446960"/>
            <a:chOff x="3191600" y="2433250"/>
            <a:chExt cx="1129950" cy="746800"/>
          </a:xfrm>
        </p:grpSpPr>
        <p:sp>
          <p:nvSpPr>
            <p:cNvPr id="225" name="Google Shape;225;p32"/>
            <p:cNvSpPr/>
            <p:nvPr/>
          </p:nvSpPr>
          <p:spPr>
            <a:xfrm>
              <a:off x="3203925" y="2442950"/>
              <a:ext cx="1109425" cy="728875"/>
            </a:xfrm>
            <a:custGeom>
              <a:rect b="b" l="l" r="r" t="t"/>
              <a:pathLst>
                <a:path extrusionOk="0" h="29155" w="44377">
                  <a:moveTo>
                    <a:pt x="25683" y="6073"/>
                  </a:moveTo>
                  <a:cubicBezTo>
                    <a:pt x="25950" y="6073"/>
                    <a:pt x="26243" y="6146"/>
                    <a:pt x="26462" y="6146"/>
                  </a:cubicBezTo>
                  <a:cubicBezTo>
                    <a:pt x="27949" y="6889"/>
                    <a:pt x="29505" y="7084"/>
                    <a:pt x="30686" y="7084"/>
                  </a:cubicBezTo>
                  <a:cubicBezTo>
                    <a:pt x="31332" y="7084"/>
                    <a:pt x="31865" y="7025"/>
                    <a:pt x="32214" y="6967"/>
                  </a:cubicBezTo>
                  <a:lnTo>
                    <a:pt x="37802" y="15514"/>
                  </a:lnTo>
                  <a:lnTo>
                    <a:pt x="35337" y="17157"/>
                  </a:lnTo>
                  <a:cubicBezTo>
                    <a:pt x="35172" y="16993"/>
                    <a:pt x="35008" y="16829"/>
                    <a:pt x="34844" y="16664"/>
                  </a:cubicBezTo>
                  <a:lnTo>
                    <a:pt x="25311" y="9597"/>
                  </a:lnTo>
                  <a:cubicBezTo>
                    <a:pt x="25202" y="9597"/>
                    <a:pt x="25092" y="9524"/>
                    <a:pt x="24983" y="9524"/>
                  </a:cubicBezTo>
                  <a:cubicBezTo>
                    <a:pt x="24928" y="9524"/>
                    <a:pt x="24873" y="9542"/>
                    <a:pt x="24818" y="9597"/>
                  </a:cubicBezTo>
                  <a:lnTo>
                    <a:pt x="21367" y="9597"/>
                  </a:lnTo>
                  <a:cubicBezTo>
                    <a:pt x="21202" y="9597"/>
                    <a:pt x="21038" y="9761"/>
                    <a:pt x="20874" y="9926"/>
                  </a:cubicBezTo>
                  <a:cubicBezTo>
                    <a:pt x="19230" y="12227"/>
                    <a:pt x="17258" y="13048"/>
                    <a:pt x="16272" y="13048"/>
                  </a:cubicBezTo>
                  <a:cubicBezTo>
                    <a:pt x="15943" y="12884"/>
                    <a:pt x="15779" y="12720"/>
                    <a:pt x="15779" y="12720"/>
                  </a:cubicBezTo>
                  <a:cubicBezTo>
                    <a:pt x="15614" y="12227"/>
                    <a:pt x="15943" y="11076"/>
                    <a:pt x="17587" y="9104"/>
                  </a:cubicBezTo>
                  <a:cubicBezTo>
                    <a:pt x="17587" y="8940"/>
                    <a:pt x="17751" y="8940"/>
                    <a:pt x="17751" y="8775"/>
                  </a:cubicBezTo>
                  <a:cubicBezTo>
                    <a:pt x="18080" y="8282"/>
                    <a:pt x="18408" y="7953"/>
                    <a:pt x="18737" y="7953"/>
                  </a:cubicBezTo>
                  <a:lnTo>
                    <a:pt x="25311" y="6146"/>
                  </a:lnTo>
                  <a:cubicBezTo>
                    <a:pt x="25421" y="6091"/>
                    <a:pt x="25549" y="6073"/>
                    <a:pt x="25683" y="6073"/>
                  </a:cubicBezTo>
                  <a:close/>
                  <a:moveTo>
                    <a:pt x="11999" y="17322"/>
                  </a:moveTo>
                  <a:cubicBezTo>
                    <a:pt x="12327" y="17322"/>
                    <a:pt x="12492" y="17486"/>
                    <a:pt x="12656" y="17650"/>
                  </a:cubicBezTo>
                  <a:cubicBezTo>
                    <a:pt x="13149" y="17979"/>
                    <a:pt x="13149" y="18636"/>
                    <a:pt x="12820" y="19129"/>
                  </a:cubicBezTo>
                  <a:lnTo>
                    <a:pt x="11013" y="21102"/>
                  </a:lnTo>
                  <a:cubicBezTo>
                    <a:pt x="10848" y="21266"/>
                    <a:pt x="10684" y="21430"/>
                    <a:pt x="10355" y="21430"/>
                  </a:cubicBezTo>
                  <a:cubicBezTo>
                    <a:pt x="10026" y="21430"/>
                    <a:pt x="9862" y="21430"/>
                    <a:pt x="9533" y="21266"/>
                  </a:cubicBezTo>
                  <a:lnTo>
                    <a:pt x="9698" y="21102"/>
                  </a:lnTo>
                  <a:cubicBezTo>
                    <a:pt x="9369" y="20937"/>
                    <a:pt x="9369" y="20773"/>
                    <a:pt x="9205" y="20444"/>
                  </a:cubicBezTo>
                  <a:cubicBezTo>
                    <a:pt x="9205" y="20116"/>
                    <a:pt x="9369" y="19951"/>
                    <a:pt x="9533" y="19623"/>
                  </a:cubicBezTo>
                  <a:lnTo>
                    <a:pt x="11177" y="17650"/>
                  </a:lnTo>
                  <a:cubicBezTo>
                    <a:pt x="11506" y="17486"/>
                    <a:pt x="11670" y="17322"/>
                    <a:pt x="11999" y="17322"/>
                  </a:cubicBezTo>
                  <a:close/>
                  <a:moveTo>
                    <a:pt x="15450" y="18801"/>
                  </a:moveTo>
                  <a:cubicBezTo>
                    <a:pt x="15779" y="18801"/>
                    <a:pt x="15943" y="18801"/>
                    <a:pt x="16272" y="19129"/>
                  </a:cubicBezTo>
                  <a:cubicBezTo>
                    <a:pt x="16436" y="19294"/>
                    <a:pt x="16436" y="19458"/>
                    <a:pt x="16601" y="19787"/>
                  </a:cubicBezTo>
                  <a:cubicBezTo>
                    <a:pt x="16601" y="19951"/>
                    <a:pt x="16436" y="20280"/>
                    <a:pt x="16436" y="20444"/>
                  </a:cubicBezTo>
                  <a:cubicBezTo>
                    <a:pt x="16272" y="20444"/>
                    <a:pt x="16272" y="20609"/>
                    <a:pt x="16108" y="20609"/>
                  </a:cubicBezTo>
                  <a:lnTo>
                    <a:pt x="13642" y="23567"/>
                  </a:lnTo>
                  <a:cubicBezTo>
                    <a:pt x="13642" y="23567"/>
                    <a:pt x="13478" y="23731"/>
                    <a:pt x="13478" y="23731"/>
                  </a:cubicBezTo>
                  <a:cubicBezTo>
                    <a:pt x="13314" y="23896"/>
                    <a:pt x="12985" y="24060"/>
                    <a:pt x="12820" y="24060"/>
                  </a:cubicBezTo>
                  <a:cubicBezTo>
                    <a:pt x="12492" y="24060"/>
                    <a:pt x="12327" y="24060"/>
                    <a:pt x="11999" y="23731"/>
                  </a:cubicBezTo>
                  <a:cubicBezTo>
                    <a:pt x="11834" y="23567"/>
                    <a:pt x="11670" y="23403"/>
                    <a:pt x="11670" y="23074"/>
                  </a:cubicBezTo>
                  <a:cubicBezTo>
                    <a:pt x="11670" y="22745"/>
                    <a:pt x="11834" y="22581"/>
                    <a:pt x="11999" y="22252"/>
                  </a:cubicBezTo>
                  <a:lnTo>
                    <a:pt x="14793" y="19129"/>
                  </a:lnTo>
                  <a:cubicBezTo>
                    <a:pt x="14957" y="18965"/>
                    <a:pt x="15121" y="18801"/>
                    <a:pt x="15450" y="18801"/>
                  </a:cubicBezTo>
                  <a:close/>
                  <a:moveTo>
                    <a:pt x="17915" y="21102"/>
                  </a:moveTo>
                  <a:cubicBezTo>
                    <a:pt x="18244" y="21102"/>
                    <a:pt x="18408" y="21266"/>
                    <a:pt x="18573" y="21430"/>
                  </a:cubicBezTo>
                  <a:cubicBezTo>
                    <a:pt x="18737" y="21595"/>
                    <a:pt x="18902" y="21923"/>
                    <a:pt x="18902" y="22088"/>
                  </a:cubicBezTo>
                  <a:cubicBezTo>
                    <a:pt x="18902" y="22417"/>
                    <a:pt x="18902" y="22745"/>
                    <a:pt x="18737" y="22910"/>
                  </a:cubicBezTo>
                  <a:lnTo>
                    <a:pt x="18573" y="23074"/>
                  </a:lnTo>
                  <a:cubicBezTo>
                    <a:pt x="18408" y="23238"/>
                    <a:pt x="18244" y="23238"/>
                    <a:pt x="18080" y="23403"/>
                  </a:cubicBezTo>
                  <a:lnTo>
                    <a:pt x="16601" y="25211"/>
                  </a:lnTo>
                  <a:cubicBezTo>
                    <a:pt x="16601" y="25211"/>
                    <a:pt x="16436" y="25375"/>
                    <a:pt x="16272" y="25704"/>
                  </a:cubicBezTo>
                  <a:lnTo>
                    <a:pt x="16108" y="25868"/>
                  </a:lnTo>
                  <a:cubicBezTo>
                    <a:pt x="15943" y="26032"/>
                    <a:pt x="15779" y="26197"/>
                    <a:pt x="15450" y="26197"/>
                  </a:cubicBezTo>
                  <a:cubicBezTo>
                    <a:pt x="15121" y="26197"/>
                    <a:pt x="14957" y="26032"/>
                    <a:pt x="14628" y="25868"/>
                  </a:cubicBezTo>
                  <a:cubicBezTo>
                    <a:pt x="14464" y="25704"/>
                    <a:pt x="14300" y="25539"/>
                    <a:pt x="14300" y="25211"/>
                  </a:cubicBezTo>
                  <a:cubicBezTo>
                    <a:pt x="14300" y="25046"/>
                    <a:pt x="14464" y="24882"/>
                    <a:pt x="14464" y="24717"/>
                  </a:cubicBezTo>
                  <a:lnTo>
                    <a:pt x="14464" y="24553"/>
                  </a:lnTo>
                  <a:lnTo>
                    <a:pt x="17258" y="21430"/>
                  </a:lnTo>
                  <a:cubicBezTo>
                    <a:pt x="17258" y="21430"/>
                    <a:pt x="17422" y="21430"/>
                    <a:pt x="17422" y="21266"/>
                  </a:cubicBezTo>
                  <a:cubicBezTo>
                    <a:pt x="17587" y="21266"/>
                    <a:pt x="17751" y="21102"/>
                    <a:pt x="17915" y="21102"/>
                  </a:cubicBezTo>
                  <a:close/>
                  <a:moveTo>
                    <a:pt x="13478" y="6639"/>
                  </a:moveTo>
                  <a:cubicBezTo>
                    <a:pt x="14464" y="7296"/>
                    <a:pt x="15779" y="7625"/>
                    <a:pt x="16765" y="7953"/>
                  </a:cubicBezTo>
                  <a:cubicBezTo>
                    <a:pt x="16601" y="8118"/>
                    <a:pt x="16601" y="8118"/>
                    <a:pt x="16436" y="8282"/>
                  </a:cubicBezTo>
                  <a:cubicBezTo>
                    <a:pt x="14793" y="10419"/>
                    <a:pt x="14135" y="12062"/>
                    <a:pt x="14628" y="13213"/>
                  </a:cubicBezTo>
                  <a:cubicBezTo>
                    <a:pt x="14957" y="13870"/>
                    <a:pt x="15450" y="14199"/>
                    <a:pt x="16272" y="14363"/>
                  </a:cubicBezTo>
                  <a:cubicBezTo>
                    <a:pt x="16364" y="14374"/>
                    <a:pt x="16460" y="14379"/>
                    <a:pt x="16559" y="14379"/>
                  </a:cubicBezTo>
                  <a:cubicBezTo>
                    <a:pt x="18037" y="14379"/>
                    <a:pt x="20165" y="13223"/>
                    <a:pt x="21860" y="10912"/>
                  </a:cubicBezTo>
                  <a:lnTo>
                    <a:pt x="24654" y="10912"/>
                  </a:lnTo>
                  <a:lnTo>
                    <a:pt x="33529" y="17486"/>
                  </a:lnTo>
                  <a:cubicBezTo>
                    <a:pt x="33529" y="17486"/>
                    <a:pt x="33693" y="17650"/>
                    <a:pt x="33693" y="17650"/>
                  </a:cubicBezTo>
                  <a:lnTo>
                    <a:pt x="34022" y="17815"/>
                  </a:lnTo>
                  <a:lnTo>
                    <a:pt x="34679" y="18308"/>
                  </a:lnTo>
                  <a:cubicBezTo>
                    <a:pt x="35172" y="18801"/>
                    <a:pt x="35337" y="19458"/>
                    <a:pt x="35008" y="19951"/>
                  </a:cubicBezTo>
                  <a:lnTo>
                    <a:pt x="34844" y="20116"/>
                  </a:lnTo>
                  <a:cubicBezTo>
                    <a:pt x="34679" y="20444"/>
                    <a:pt x="34351" y="20609"/>
                    <a:pt x="34022" y="20773"/>
                  </a:cubicBezTo>
                  <a:cubicBezTo>
                    <a:pt x="33693" y="20773"/>
                    <a:pt x="33365" y="20773"/>
                    <a:pt x="33036" y="20444"/>
                  </a:cubicBezTo>
                  <a:lnTo>
                    <a:pt x="26790" y="16664"/>
                  </a:lnTo>
                  <a:cubicBezTo>
                    <a:pt x="26665" y="16539"/>
                    <a:pt x="26539" y="16485"/>
                    <a:pt x="26423" y="16485"/>
                  </a:cubicBezTo>
                  <a:cubicBezTo>
                    <a:pt x="26235" y="16485"/>
                    <a:pt x="26070" y="16625"/>
                    <a:pt x="25969" y="16829"/>
                  </a:cubicBezTo>
                  <a:cubicBezTo>
                    <a:pt x="25640" y="17157"/>
                    <a:pt x="25804" y="17486"/>
                    <a:pt x="26133" y="17815"/>
                  </a:cubicBezTo>
                  <a:lnTo>
                    <a:pt x="32214" y="21595"/>
                  </a:lnTo>
                  <a:cubicBezTo>
                    <a:pt x="32543" y="21759"/>
                    <a:pt x="32707" y="21923"/>
                    <a:pt x="32872" y="21923"/>
                  </a:cubicBezTo>
                  <a:cubicBezTo>
                    <a:pt x="32473" y="22322"/>
                    <a:pt x="31895" y="22539"/>
                    <a:pt x="31317" y="22539"/>
                  </a:cubicBezTo>
                  <a:cubicBezTo>
                    <a:pt x="30941" y="22539"/>
                    <a:pt x="30566" y="22447"/>
                    <a:pt x="30242" y="22252"/>
                  </a:cubicBezTo>
                  <a:lnTo>
                    <a:pt x="25147" y="19787"/>
                  </a:lnTo>
                  <a:cubicBezTo>
                    <a:pt x="25059" y="19743"/>
                    <a:pt x="24971" y="19722"/>
                    <a:pt x="24886" y="19722"/>
                  </a:cubicBezTo>
                  <a:cubicBezTo>
                    <a:pt x="24654" y="19722"/>
                    <a:pt x="24445" y="19875"/>
                    <a:pt x="24325" y="20116"/>
                  </a:cubicBezTo>
                  <a:cubicBezTo>
                    <a:pt x="24161" y="20444"/>
                    <a:pt x="24325" y="20773"/>
                    <a:pt x="24654" y="20937"/>
                  </a:cubicBezTo>
                  <a:lnTo>
                    <a:pt x="29584" y="23567"/>
                  </a:lnTo>
                  <a:cubicBezTo>
                    <a:pt x="29344" y="24048"/>
                    <a:pt x="28751" y="24353"/>
                    <a:pt x="28193" y="24353"/>
                  </a:cubicBezTo>
                  <a:cubicBezTo>
                    <a:pt x="27988" y="24353"/>
                    <a:pt x="27788" y="24312"/>
                    <a:pt x="27612" y="24224"/>
                  </a:cubicBezTo>
                  <a:lnTo>
                    <a:pt x="25476" y="23238"/>
                  </a:lnTo>
                  <a:cubicBezTo>
                    <a:pt x="25388" y="23194"/>
                    <a:pt x="25300" y="23174"/>
                    <a:pt x="25215" y="23174"/>
                  </a:cubicBezTo>
                  <a:cubicBezTo>
                    <a:pt x="24983" y="23174"/>
                    <a:pt x="24774" y="23326"/>
                    <a:pt x="24654" y="23567"/>
                  </a:cubicBezTo>
                  <a:cubicBezTo>
                    <a:pt x="24490" y="23896"/>
                    <a:pt x="24654" y="24224"/>
                    <a:pt x="24983" y="24389"/>
                  </a:cubicBezTo>
                  <a:lnTo>
                    <a:pt x="27119" y="25375"/>
                  </a:lnTo>
                  <a:cubicBezTo>
                    <a:pt x="27284" y="25375"/>
                    <a:pt x="27448" y="25539"/>
                    <a:pt x="27448" y="25539"/>
                  </a:cubicBezTo>
                  <a:cubicBezTo>
                    <a:pt x="27448" y="25704"/>
                    <a:pt x="27448" y="25704"/>
                    <a:pt x="27284" y="25868"/>
                  </a:cubicBezTo>
                  <a:cubicBezTo>
                    <a:pt x="26830" y="26549"/>
                    <a:pt x="26062" y="26916"/>
                    <a:pt x="25198" y="26916"/>
                  </a:cubicBezTo>
                  <a:cubicBezTo>
                    <a:pt x="24811" y="26916"/>
                    <a:pt x="24404" y="26842"/>
                    <a:pt x="23996" y="26690"/>
                  </a:cubicBezTo>
                  <a:lnTo>
                    <a:pt x="22189" y="25868"/>
                  </a:lnTo>
                  <a:cubicBezTo>
                    <a:pt x="22189" y="25539"/>
                    <a:pt x="22353" y="25211"/>
                    <a:pt x="22353" y="24882"/>
                  </a:cubicBezTo>
                  <a:cubicBezTo>
                    <a:pt x="22189" y="24224"/>
                    <a:pt x="22024" y="23731"/>
                    <a:pt x="21531" y="23238"/>
                  </a:cubicBezTo>
                  <a:cubicBezTo>
                    <a:pt x="21202" y="22910"/>
                    <a:pt x="20709" y="22745"/>
                    <a:pt x="20216" y="22745"/>
                  </a:cubicBezTo>
                  <a:cubicBezTo>
                    <a:pt x="20381" y="21923"/>
                    <a:pt x="20216" y="20937"/>
                    <a:pt x="19559" y="20444"/>
                  </a:cubicBezTo>
                  <a:cubicBezTo>
                    <a:pt x="19066" y="19951"/>
                    <a:pt x="18408" y="19787"/>
                    <a:pt x="17915" y="19787"/>
                  </a:cubicBezTo>
                  <a:lnTo>
                    <a:pt x="17915" y="19623"/>
                  </a:lnTo>
                  <a:cubicBezTo>
                    <a:pt x="17915" y="18965"/>
                    <a:pt x="17587" y="18472"/>
                    <a:pt x="17094" y="17979"/>
                  </a:cubicBezTo>
                  <a:cubicBezTo>
                    <a:pt x="16691" y="17711"/>
                    <a:pt x="16179" y="17442"/>
                    <a:pt x="15647" y="17442"/>
                  </a:cubicBezTo>
                  <a:cubicBezTo>
                    <a:pt x="15527" y="17442"/>
                    <a:pt x="15406" y="17456"/>
                    <a:pt x="15286" y="17486"/>
                  </a:cubicBezTo>
                  <a:cubicBezTo>
                    <a:pt x="14957" y="17486"/>
                    <a:pt x="14628" y="17650"/>
                    <a:pt x="14300" y="17815"/>
                  </a:cubicBezTo>
                  <a:cubicBezTo>
                    <a:pt x="14135" y="17322"/>
                    <a:pt x="13971" y="16993"/>
                    <a:pt x="13642" y="16664"/>
                  </a:cubicBezTo>
                  <a:cubicBezTo>
                    <a:pt x="13190" y="16212"/>
                    <a:pt x="12634" y="16002"/>
                    <a:pt x="12069" y="16002"/>
                  </a:cubicBezTo>
                  <a:cubicBezTo>
                    <a:pt x="11403" y="16002"/>
                    <a:pt x="10725" y="16295"/>
                    <a:pt x="10191" y="16829"/>
                  </a:cubicBezTo>
                  <a:lnTo>
                    <a:pt x="9698" y="17486"/>
                  </a:lnTo>
                  <a:lnTo>
                    <a:pt x="7726" y="15349"/>
                  </a:lnTo>
                  <a:lnTo>
                    <a:pt x="13478" y="6639"/>
                  </a:lnTo>
                  <a:close/>
                  <a:moveTo>
                    <a:pt x="19888" y="24060"/>
                  </a:moveTo>
                  <a:cubicBezTo>
                    <a:pt x="20216" y="24060"/>
                    <a:pt x="20381" y="24060"/>
                    <a:pt x="20545" y="24224"/>
                  </a:cubicBezTo>
                  <a:cubicBezTo>
                    <a:pt x="20709" y="24389"/>
                    <a:pt x="20874" y="24717"/>
                    <a:pt x="20874" y="25046"/>
                  </a:cubicBezTo>
                  <a:cubicBezTo>
                    <a:pt x="20874" y="25211"/>
                    <a:pt x="20874" y="25539"/>
                    <a:pt x="20709" y="25704"/>
                  </a:cubicBezTo>
                  <a:lnTo>
                    <a:pt x="19230" y="27347"/>
                  </a:lnTo>
                  <a:cubicBezTo>
                    <a:pt x="19049" y="27619"/>
                    <a:pt x="18769" y="27741"/>
                    <a:pt x="18471" y="27741"/>
                  </a:cubicBezTo>
                  <a:cubicBezTo>
                    <a:pt x="18228" y="27741"/>
                    <a:pt x="17973" y="27659"/>
                    <a:pt x="17751" y="27511"/>
                  </a:cubicBezTo>
                  <a:cubicBezTo>
                    <a:pt x="17422" y="27183"/>
                    <a:pt x="17258" y="26690"/>
                    <a:pt x="17422" y="26361"/>
                  </a:cubicBezTo>
                  <a:lnTo>
                    <a:pt x="19395" y="24060"/>
                  </a:lnTo>
                  <a:close/>
                  <a:moveTo>
                    <a:pt x="8119" y="0"/>
                  </a:moveTo>
                  <a:cubicBezTo>
                    <a:pt x="7878" y="0"/>
                    <a:pt x="7637" y="153"/>
                    <a:pt x="7397" y="393"/>
                  </a:cubicBezTo>
                  <a:cubicBezTo>
                    <a:pt x="7232" y="722"/>
                    <a:pt x="7397" y="1051"/>
                    <a:pt x="7726" y="1215"/>
                  </a:cubicBezTo>
                  <a:lnTo>
                    <a:pt x="12492" y="4173"/>
                  </a:lnTo>
                  <a:cubicBezTo>
                    <a:pt x="12656" y="4338"/>
                    <a:pt x="12820" y="4502"/>
                    <a:pt x="12820" y="4666"/>
                  </a:cubicBezTo>
                  <a:cubicBezTo>
                    <a:pt x="12820" y="4995"/>
                    <a:pt x="12820" y="5159"/>
                    <a:pt x="12656" y="5324"/>
                  </a:cubicBezTo>
                  <a:lnTo>
                    <a:pt x="6575" y="14692"/>
                  </a:lnTo>
                  <a:cubicBezTo>
                    <a:pt x="6367" y="15005"/>
                    <a:pt x="6092" y="15119"/>
                    <a:pt x="5835" y="15119"/>
                  </a:cubicBezTo>
                  <a:cubicBezTo>
                    <a:pt x="5687" y="15119"/>
                    <a:pt x="5545" y="15081"/>
                    <a:pt x="5425" y="15021"/>
                  </a:cubicBezTo>
                  <a:lnTo>
                    <a:pt x="987" y="12555"/>
                  </a:lnTo>
                  <a:cubicBezTo>
                    <a:pt x="851" y="12487"/>
                    <a:pt x="715" y="12447"/>
                    <a:pt x="590" y="12447"/>
                  </a:cubicBezTo>
                  <a:cubicBezTo>
                    <a:pt x="414" y="12447"/>
                    <a:pt x="262" y="12527"/>
                    <a:pt x="165" y="12720"/>
                  </a:cubicBezTo>
                  <a:cubicBezTo>
                    <a:pt x="1" y="13048"/>
                    <a:pt x="1" y="13541"/>
                    <a:pt x="330" y="13706"/>
                  </a:cubicBezTo>
                  <a:lnTo>
                    <a:pt x="4767" y="16171"/>
                  </a:lnTo>
                  <a:cubicBezTo>
                    <a:pt x="5096" y="16335"/>
                    <a:pt x="5425" y="16500"/>
                    <a:pt x="5918" y="16500"/>
                  </a:cubicBezTo>
                  <a:cubicBezTo>
                    <a:pt x="6082" y="16500"/>
                    <a:pt x="6411" y="16335"/>
                    <a:pt x="6739" y="16335"/>
                  </a:cubicBezTo>
                  <a:lnTo>
                    <a:pt x="8547" y="18472"/>
                  </a:lnTo>
                  <a:cubicBezTo>
                    <a:pt x="8547" y="18472"/>
                    <a:pt x="8712" y="18636"/>
                    <a:pt x="8712" y="18636"/>
                  </a:cubicBezTo>
                  <a:lnTo>
                    <a:pt x="8547" y="18801"/>
                  </a:lnTo>
                  <a:cubicBezTo>
                    <a:pt x="8054" y="19294"/>
                    <a:pt x="7890" y="19951"/>
                    <a:pt x="7890" y="20609"/>
                  </a:cubicBezTo>
                  <a:cubicBezTo>
                    <a:pt x="8054" y="21266"/>
                    <a:pt x="8219" y="21759"/>
                    <a:pt x="8712" y="22252"/>
                  </a:cubicBezTo>
                  <a:cubicBezTo>
                    <a:pt x="9205" y="22581"/>
                    <a:pt x="9698" y="22745"/>
                    <a:pt x="10355" y="22745"/>
                  </a:cubicBezTo>
                  <a:cubicBezTo>
                    <a:pt x="10355" y="22910"/>
                    <a:pt x="10355" y="23074"/>
                    <a:pt x="10355" y="23238"/>
                  </a:cubicBezTo>
                  <a:cubicBezTo>
                    <a:pt x="10355" y="23896"/>
                    <a:pt x="10684" y="24389"/>
                    <a:pt x="11177" y="24882"/>
                  </a:cubicBezTo>
                  <a:cubicBezTo>
                    <a:pt x="11670" y="25211"/>
                    <a:pt x="12163" y="25539"/>
                    <a:pt x="12656" y="25539"/>
                  </a:cubicBezTo>
                  <a:cubicBezTo>
                    <a:pt x="12820" y="25539"/>
                    <a:pt x="12985" y="25539"/>
                    <a:pt x="12985" y="25375"/>
                  </a:cubicBezTo>
                  <a:cubicBezTo>
                    <a:pt x="12985" y="26032"/>
                    <a:pt x="13314" y="26525"/>
                    <a:pt x="13807" y="27018"/>
                  </a:cubicBezTo>
                  <a:cubicBezTo>
                    <a:pt x="14300" y="27347"/>
                    <a:pt x="14793" y="27511"/>
                    <a:pt x="15286" y="27511"/>
                  </a:cubicBezTo>
                  <a:lnTo>
                    <a:pt x="16108" y="27511"/>
                  </a:lnTo>
                  <a:cubicBezTo>
                    <a:pt x="16272" y="27840"/>
                    <a:pt x="16436" y="28333"/>
                    <a:pt x="16765" y="28498"/>
                  </a:cubicBezTo>
                  <a:cubicBezTo>
                    <a:pt x="17258" y="28991"/>
                    <a:pt x="17915" y="29155"/>
                    <a:pt x="18408" y="29155"/>
                  </a:cubicBezTo>
                  <a:cubicBezTo>
                    <a:pt x="19066" y="29155"/>
                    <a:pt x="19723" y="28826"/>
                    <a:pt x="20216" y="28333"/>
                  </a:cubicBezTo>
                  <a:lnTo>
                    <a:pt x="21367" y="27018"/>
                  </a:lnTo>
                  <a:lnTo>
                    <a:pt x="23503" y="28005"/>
                  </a:lnTo>
                  <a:cubicBezTo>
                    <a:pt x="23996" y="28169"/>
                    <a:pt x="24654" y="28333"/>
                    <a:pt x="25147" y="28333"/>
                  </a:cubicBezTo>
                  <a:cubicBezTo>
                    <a:pt x="26462" y="28333"/>
                    <a:pt x="27612" y="27676"/>
                    <a:pt x="28434" y="26690"/>
                  </a:cubicBezTo>
                  <a:cubicBezTo>
                    <a:pt x="28434" y="26690"/>
                    <a:pt x="28598" y="26525"/>
                    <a:pt x="28598" y="26361"/>
                  </a:cubicBezTo>
                  <a:lnTo>
                    <a:pt x="29091" y="25704"/>
                  </a:lnTo>
                  <a:cubicBezTo>
                    <a:pt x="29749" y="25539"/>
                    <a:pt x="30406" y="25046"/>
                    <a:pt x="30735" y="24389"/>
                  </a:cubicBezTo>
                  <a:lnTo>
                    <a:pt x="31064" y="23896"/>
                  </a:lnTo>
                  <a:lnTo>
                    <a:pt x="31392" y="23896"/>
                  </a:lnTo>
                  <a:cubicBezTo>
                    <a:pt x="32543" y="23896"/>
                    <a:pt x="33693" y="23403"/>
                    <a:pt x="34515" y="22252"/>
                  </a:cubicBezTo>
                  <a:cubicBezTo>
                    <a:pt x="34515" y="22088"/>
                    <a:pt x="34515" y="22088"/>
                    <a:pt x="34515" y="22088"/>
                  </a:cubicBezTo>
                  <a:cubicBezTo>
                    <a:pt x="35172" y="21923"/>
                    <a:pt x="35666" y="21430"/>
                    <a:pt x="35994" y="20937"/>
                  </a:cubicBezTo>
                  <a:cubicBezTo>
                    <a:pt x="36487" y="20116"/>
                    <a:pt x="36487" y="19129"/>
                    <a:pt x="36159" y="18308"/>
                  </a:cubicBezTo>
                  <a:lnTo>
                    <a:pt x="38624" y="16664"/>
                  </a:lnTo>
                  <a:cubicBezTo>
                    <a:pt x="38953" y="16829"/>
                    <a:pt x="39281" y="16993"/>
                    <a:pt x="39610" y="16993"/>
                  </a:cubicBezTo>
                  <a:cubicBezTo>
                    <a:pt x="39610" y="17157"/>
                    <a:pt x="39774" y="17157"/>
                    <a:pt x="39939" y="17157"/>
                  </a:cubicBezTo>
                  <a:cubicBezTo>
                    <a:pt x="40432" y="17157"/>
                    <a:pt x="40760" y="16993"/>
                    <a:pt x="41254" y="16829"/>
                  </a:cubicBezTo>
                  <a:lnTo>
                    <a:pt x="43883" y="14856"/>
                  </a:lnTo>
                  <a:cubicBezTo>
                    <a:pt x="44212" y="14692"/>
                    <a:pt x="44376" y="14363"/>
                    <a:pt x="44212" y="14035"/>
                  </a:cubicBezTo>
                  <a:lnTo>
                    <a:pt x="44212" y="13870"/>
                  </a:lnTo>
                  <a:cubicBezTo>
                    <a:pt x="44116" y="13678"/>
                    <a:pt x="43907" y="13598"/>
                    <a:pt x="43684" y="13598"/>
                  </a:cubicBezTo>
                  <a:cubicBezTo>
                    <a:pt x="43526" y="13598"/>
                    <a:pt x="43362" y="13638"/>
                    <a:pt x="43226" y="13706"/>
                  </a:cubicBezTo>
                  <a:lnTo>
                    <a:pt x="40432" y="15514"/>
                  </a:lnTo>
                  <a:cubicBezTo>
                    <a:pt x="40267" y="15678"/>
                    <a:pt x="40103" y="15678"/>
                    <a:pt x="39774" y="15678"/>
                  </a:cubicBezTo>
                  <a:cubicBezTo>
                    <a:pt x="39610" y="15678"/>
                    <a:pt x="39446" y="15514"/>
                    <a:pt x="39281" y="15349"/>
                  </a:cubicBezTo>
                  <a:lnTo>
                    <a:pt x="33200" y="5817"/>
                  </a:lnTo>
                  <a:cubicBezTo>
                    <a:pt x="32872" y="5488"/>
                    <a:pt x="33036" y="4995"/>
                    <a:pt x="33365" y="4831"/>
                  </a:cubicBezTo>
                  <a:lnTo>
                    <a:pt x="37473" y="1708"/>
                  </a:lnTo>
                  <a:cubicBezTo>
                    <a:pt x="37802" y="1544"/>
                    <a:pt x="37802" y="1215"/>
                    <a:pt x="37638" y="886"/>
                  </a:cubicBezTo>
                  <a:cubicBezTo>
                    <a:pt x="37435" y="683"/>
                    <a:pt x="37231" y="543"/>
                    <a:pt x="37028" y="543"/>
                  </a:cubicBezTo>
                  <a:cubicBezTo>
                    <a:pt x="36903" y="543"/>
                    <a:pt x="36777" y="596"/>
                    <a:pt x="36652" y="722"/>
                  </a:cubicBezTo>
                  <a:lnTo>
                    <a:pt x="32543" y="3680"/>
                  </a:lnTo>
                  <a:cubicBezTo>
                    <a:pt x="31885" y="4173"/>
                    <a:pt x="31557" y="4995"/>
                    <a:pt x="31721" y="5653"/>
                  </a:cubicBezTo>
                  <a:cubicBezTo>
                    <a:pt x="31416" y="5703"/>
                    <a:pt x="31017" y="5738"/>
                    <a:pt x="30558" y="5738"/>
                  </a:cubicBezTo>
                  <a:cubicBezTo>
                    <a:pt x="29532" y="5738"/>
                    <a:pt x="28204" y="5563"/>
                    <a:pt x="26955" y="4995"/>
                  </a:cubicBezTo>
                  <a:cubicBezTo>
                    <a:pt x="26570" y="4803"/>
                    <a:pt x="26185" y="4723"/>
                    <a:pt x="25800" y="4723"/>
                  </a:cubicBezTo>
                  <a:cubicBezTo>
                    <a:pt x="25527" y="4723"/>
                    <a:pt x="25255" y="4763"/>
                    <a:pt x="24983" y="4831"/>
                  </a:cubicBezTo>
                  <a:lnTo>
                    <a:pt x="18408" y="6639"/>
                  </a:lnTo>
                  <a:cubicBezTo>
                    <a:pt x="18244" y="6803"/>
                    <a:pt x="17915" y="6803"/>
                    <a:pt x="17751" y="6967"/>
                  </a:cubicBezTo>
                  <a:cubicBezTo>
                    <a:pt x="16929" y="6639"/>
                    <a:pt x="15121" y="6146"/>
                    <a:pt x="14135" y="5488"/>
                  </a:cubicBezTo>
                  <a:cubicBezTo>
                    <a:pt x="14300" y="5159"/>
                    <a:pt x="14300" y="4831"/>
                    <a:pt x="14135" y="4502"/>
                  </a:cubicBezTo>
                  <a:cubicBezTo>
                    <a:pt x="13971" y="3845"/>
                    <a:pt x="13642" y="3352"/>
                    <a:pt x="13149" y="3023"/>
                  </a:cubicBezTo>
                  <a:lnTo>
                    <a:pt x="8383" y="65"/>
                  </a:lnTo>
                  <a:cubicBezTo>
                    <a:pt x="8295" y="20"/>
                    <a:pt x="8207" y="0"/>
                    <a:pt x="81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32"/>
            <p:cNvSpPr/>
            <p:nvPr/>
          </p:nvSpPr>
          <p:spPr>
            <a:xfrm>
              <a:off x="3191600" y="2433250"/>
              <a:ext cx="1129950" cy="746800"/>
            </a:xfrm>
            <a:custGeom>
              <a:rect b="b" l="l" r="r" t="t"/>
              <a:pathLst>
                <a:path extrusionOk="0" h="29872" w="45198">
                  <a:moveTo>
                    <a:pt x="25969" y="6862"/>
                  </a:moveTo>
                  <a:cubicBezTo>
                    <a:pt x="26133" y="6862"/>
                    <a:pt x="26462" y="6862"/>
                    <a:pt x="26790" y="7027"/>
                  </a:cubicBezTo>
                  <a:cubicBezTo>
                    <a:pt x="28516" y="7766"/>
                    <a:pt x="30242" y="7859"/>
                    <a:pt x="31482" y="7859"/>
                  </a:cubicBezTo>
                  <a:cubicBezTo>
                    <a:pt x="31896" y="7859"/>
                    <a:pt x="32255" y="7848"/>
                    <a:pt x="32543" y="7848"/>
                  </a:cubicBezTo>
                  <a:lnTo>
                    <a:pt x="37802" y="15737"/>
                  </a:lnTo>
                  <a:lnTo>
                    <a:pt x="35830" y="17217"/>
                  </a:lnTo>
                  <a:cubicBezTo>
                    <a:pt x="35830" y="17052"/>
                    <a:pt x="35665" y="16888"/>
                    <a:pt x="35501" y="16888"/>
                  </a:cubicBezTo>
                  <a:lnTo>
                    <a:pt x="25969" y="9821"/>
                  </a:lnTo>
                  <a:cubicBezTo>
                    <a:pt x="25804" y="9656"/>
                    <a:pt x="25640" y="9656"/>
                    <a:pt x="25311" y="9656"/>
                  </a:cubicBezTo>
                  <a:lnTo>
                    <a:pt x="21860" y="9821"/>
                  </a:lnTo>
                  <a:cubicBezTo>
                    <a:pt x="21531" y="9821"/>
                    <a:pt x="21202" y="9985"/>
                    <a:pt x="21038" y="10314"/>
                  </a:cubicBezTo>
                  <a:cubicBezTo>
                    <a:pt x="19680" y="12275"/>
                    <a:pt x="18046" y="13128"/>
                    <a:pt x="17024" y="13128"/>
                  </a:cubicBezTo>
                  <a:cubicBezTo>
                    <a:pt x="16933" y="13128"/>
                    <a:pt x="16846" y="13121"/>
                    <a:pt x="16765" y="13108"/>
                  </a:cubicBezTo>
                  <a:lnTo>
                    <a:pt x="16601" y="13108"/>
                  </a:lnTo>
                  <a:cubicBezTo>
                    <a:pt x="16601" y="12779"/>
                    <a:pt x="16601" y="11793"/>
                    <a:pt x="18244" y="9821"/>
                  </a:cubicBezTo>
                  <a:cubicBezTo>
                    <a:pt x="18408" y="9656"/>
                    <a:pt x="18408" y="9492"/>
                    <a:pt x="18573" y="9492"/>
                  </a:cubicBezTo>
                  <a:cubicBezTo>
                    <a:pt x="18901" y="8999"/>
                    <a:pt x="19066" y="8835"/>
                    <a:pt x="19230" y="8670"/>
                  </a:cubicBezTo>
                  <a:lnTo>
                    <a:pt x="25969" y="6862"/>
                  </a:lnTo>
                  <a:close/>
                  <a:moveTo>
                    <a:pt x="26359" y="6082"/>
                  </a:moveTo>
                  <a:cubicBezTo>
                    <a:pt x="26133" y="6082"/>
                    <a:pt x="25886" y="6123"/>
                    <a:pt x="25640" y="6205"/>
                  </a:cubicBezTo>
                  <a:lnTo>
                    <a:pt x="19066" y="8013"/>
                  </a:lnTo>
                  <a:cubicBezTo>
                    <a:pt x="18573" y="8013"/>
                    <a:pt x="18408" y="8506"/>
                    <a:pt x="18080" y="8999"/>
                  </a:cubicBezTo>
                  <a:cubicBezTo>
                    <a:pt x="17915" y="9163"/>
                    <a:pt x="17751" y="9163"/>
                    <a:pt x="17751" y="9328"/>
                  </a:cubicBezTo>
                  <a:cubicBezTo>
                    <a:pt x="16272" y="11135"/>
                    <a:pt x="15614" y="12615"/>
                    <a:pt x="15943" y="13272"/>
                  </a:cubicBezTo>
                  <a:cubicBezTo>
                    <a:pt x="16107" y="13601"/>
                    <a:pt x="16436" y="13765"/>
                    <a:pt x="16765" y="13765"/>
                  </a:cubicBezTo>
                  <a:cubicBezTo>
                    <a:pt x="16837" y="13775"/>
                    <a:pt x="16914" y="13781"/>
                    <a:pt x="16994" y="13781"/>
                  </a:cubicBezTo>
                  <a:cubicBezTo>
                    <a:pt x="18183" y="13781"/>
                    <a:pt x="20155" y="12644"/>
                    <a:pt x="21695" y="10642"/>
                  </a:cubicBezTo>
                  <a:cubicBezTo>
                    <a:pt x="21695" y="10478"/>
                    <a:pt x="21860" y="10478"/>
                    <a:pt x="21860" y="10478"/>
                  </a:cubicBezTo>
                  <a:lnTo>
                    <a:pt x="25311" y="10314"/>
                  </a:lnTo>
                  <a:lnTo>
                    <a:pt x="25640" y="10314"/>
                  </a:lnTo>
                  <a:lnTo>
                    <a:pt x="35008" y="17381"/>
                  </a:lnTo>
                  <a:cubicBezTo>
                    <a:pt x="35337" y="17545"/>
                    <a:pt x="35501" y="17710"/>
                    <a:pt x="35665" y="17874"/>
                  </a:cubicBezTo>
                  <a:lnTo>
                    <a:pt x="35830" y="18038"/>
                  </a:lnTo>
                  <a:lnTo>
                    <a:pt x="38788" y="15902"/>
                  </a:lnTo>
                  <a:lnTo>
                    <a:pt x="33036" y="7027"/>
                  </a:lnTo>
                  <a:lnTo>
                    <a:pt x="32707" y="7027"/>
                  </a:lnTo>
                  <a:cubicBezTo>
                    <a:pt x="32349" y="7027"/>
                    <a:pt x="31816" y="7070"/>
                    <a:pt x="31165" y="7070"/>
                  </a:cubicBezTo>
                  <a:cubicBezTo>
                    <a:pt x="30026" y="7070"/>
                    <a:pt x="28524" y="6937"/>
                    <a:pt x="26955" y="6205"/>
                  </a:cubicBezTo>
                  <a:cubicBezTo>
                    <a:pt x="26790" y="6123"/>
                    <a:pt x="26585" y="6082"/>
                    <a:pt x="26359" y="6082"/>
                  </a:cubicBezTo>
                  <a:close/>
                  <a:moveTo>
                    <a:pt x="12492" y="18203"/>
                  </a:moveTo>
                  <a:cubicBezTo>
                    <a:pt x="12656" y="18203"/>
                    <a:pt x="12820" y="18203"/>
                    <a:pt x="12985" y="18367"/>
                  </a:cubicBezTo>
                  <a:cubicBezTo>
                    <a:pt x="13313" y="18531"/>
                    <a:pt x="13313" y="19024"/>
                    <a:pt x="12985" y="19189"/>
                  </a:cubicBezTo>
                  <a:lnTo>
                    <a:pt x="11341" y="21161"/>
                  </a:lnTo>
                  <a:cubicBezTo>
                    <a:pt x="11177" y="21325"/>
                    <a:pt x="11013" y="21490"/>
                    <a:pt x="10848" y="21490"/>
                  </a:cubicBezTo>
                  <a:cubicBezTo>
                    <a:pt x="10684" y="21490"/>
                    <a:pt x="10519" y="21490"/>
                    <a:pt x="10355" y="21325"/>
                  </a:cubicBezTo>
                  <a:cubicBezTo>
                    <a:pt x="10191" y="21161"/>
                    <a:pt x="10191" y="20997"/>
                    <a:pt x="10191" y="20832"/>
                  </a:cubicBezTo>
                  <a:cubicBezTo>
                    <a:pt x="10026" y="20668"/>
                    <a:pt x="10191" y="20504"/>
                    <a:pt x="10355" y="20339"/>
                  </a:cubicBezTo>
                  <a:lnTo>
                    <a:pt x="11999" y="18367"/>
                  </a:lnTo>
                  <a:cubicBezTo>
                    <a:pt x="12163" y="18203"/>
                    <a:pt x="12327" y="18203"/>
                    <a:pt x="12492" y="18203"/>
                  </a:cubicBezTo>
                  <a:close/>
                  <a:moveTo>
                    <a:pt x="12601" y="17412"/>
                  </a:moveTo>
                  <a:cubicBezTo>
                    <a:pt x="12190" y="17412"/>
                    <a:pt x="11792" y="17587"/>
                    <a:pt x="11506" y="17874"/>
                  </a:cubicBezTo>
                  <a:lnTo>
                    <a:pt x="9698" y="19846"/>
                  </a:lnTo>
                  <a:cubicBezTo>
                    <a:pt x="9533" y="20175"/>
                    <a:pt x="9369" y="20504"/>
                    <a:pt x="9369" y="20832"/>
                  </a:cubicBezTo>
                  <a:cubicBezTo>
                    <a:pt x="9369" y="21161"/>
                    <a:pt x="9533" y="21654"/>
                    <a:pt x="9862" y="21818"/>
                  </a:cubicBezTo>
                  <a:cubicBezTo>
                    <a:pt x="10191" y="21983"/>
                    <a:pt x="10519" y="22147"/>
                    <a:pt x="10848" y="22147"/>
                  </a:cubicBezTo>
                  <a:cubicBezTo>
                    <a:pt x="11177" y="22147"/>
                    <a:pt x="11670" y="21983"/>
                    <a:pt x="11834" y="21654"/>
                  </a:cubicBezTo>
                  <a:lnTo>
                    <a:pt x="13642" y="19682"/>
                  </a:lnTo>
                  <a:cubicBezTo>
                    <a:pt x="14135" y="19189"/>
                    <a:pt x="13971" y="18203"/>
                    <a:pt x="13478" y="17710"/>
                  </a:cubicBezTo>
                  <a:cubicBezTo>
                    <a:pt x="13202" y="17503"/>
                    <a:pt x="12898" y="17412"/>
                    <a:pt x="12601" y="17412"/>
                  </a:cubicBezTo>
                  <a:close/>
                  <a:moveTo>
                    <a:pt x="15943" y="19517"/>
                  </a:moveTo>
                  <a:cubicBezTo>
                    <a:pt x="16107" y="19517"/>
                    <a:pt x="16272" y="19682"/>
                    <a:pt x="16436" y="19682"/>
                  </a:cubicBezTo>
                  <a:cubicBezTo>
                    <a:pt x="16601" y="19846"/>
                    <a:pt x="16601" y="20011"/>
                    <a:pt x="16601" y="20175"/>
                  </a:cubicBezTo>
                  <a:cubicBezTo>
                    <a:pt x="16601" y="20339"/>
                    <a:pt x="16601" y="20504"/>
                    <a:pt x="16601" y="20504"/>
                  </a:cubicBezTo>
                  <a:lnTo>
                    <a:pt x="16272" y="20832"/>
                  </a:lnTo>
                  <a:lnTo>
                    <a:pt x="13807" y="23626"/>
                  </a:lnTo>
                  <a:cubicBezTo>
                    <a:pt x="13807" y="23791"/>
                    <a:pt x="13642" y="23791"/>
                    <a:pt x="13642" y="23955"/>
                  </a:cubicBezTo>
                  <a:cubicBezTo>
                    <a:pt x="13478" y="23955"/>
                    <a:pt x="13313" y="24119"/>
                    <a:pt x="13313" y="24119"/>
                  </a:cubicBezTo>
                  <a:cubicBezTo>
                    <a:pt x="13149" y="24119"/>
                    <a:pt x="12985" y="24119"/>
                    <a:pt x="12820" y="23955"/>
                  </a:cubicBezTo>
                  <a:lnTo>
                    <a:pt x="12656" y="23955"/>
                  </a:lnTo>
                  <a:cubicBezTo>
                    <a:pt x="12656" y="23791"/>
                    <a:pt x="12492" y="23626"/>
                    <a:pt x="12492" y="23462"/>
                  </a:cubicBezTo>
                  <a:cubicBezTo>
                    <a:pt x="12492" y="23298"/>
                    <a:pt x="12492" y="23133"/>
                    <a:pt x="12656" y="22969"/>
                  </a:cubicBezTo>
                  <a:lnTo>
                    <a:pt x="15450" y="19846"/>
                  </a:lnTo>
                  <a:cubicBezTo>
                    <a:pt x="15614" y="19682"/>
                    <a:pt x="15779" y="19517"/>
                    <a:pt x="15943" y="19517"/>
                  </a:cubicBezTo>
                  <a:close/>
                  <a:moveTo>
                    <a:pt x="15943" y="18860"/>
                  </a:moveTo>
                  <a:cubicBezTo>
                    <a:pt x="15614" y="18860"/>
                    <a:pt x="15286" y="19024"/>
                    <a:pt x="14957" y="19353"/>
                  </a:cubicBezTo>
                  <a:lnTo>
                    <a:pt x="12163" y="22476"/>
                  </a:lnTo>
                  <a:cubicBezTo>
                    <a:pt x="11999" y="22805"/>
                    <a:pt x="11834" y="23133"/>
                    <a:pt x="11834" y="23462"/>
                  </a:cubicBezTo>
                  <a:cubicBezTo>
                    <a:pt x="11834" y="23791"/>
                    <a:pt x="11999" y="24284"/>
                    <a:pt x="12327" y="24448"/>
                  </a:cubicBezTo>
                  <a:cubicBezTo>
                    <a:pt x="12492" y="24612"/>
                    <a:pt x="12820" y="24777"/>
                    <a:pt x="13313" y="24777"/>
                  </a:cubicBezTo>
                  <a:cubicBezTo>
                    <a:pt x="13642" y="24777"/>
                    <a:pt x="13971" y="24612"/>
                    <a:pt x="14135" y="24448"/>
                  </a:cubicBezTo>
                  <a:lnTo>
                    <a:pt x="14300" y="24284"/>
                  </a:lnTo>
                  <a:cubicBezTo>
                    <a:pt x="14300" y="24284"/>
                    <a:pt x="14464" y="24119"/>
                    <a:pt x="14464" y="24119"/>
                  </a:cubicBezTo>
                  <a:lnTo>
                    <a:pt x="16929" y="21325"/>
                  </a:lnTo>
                  <a:cubicBezTo>
                    <a:pt x="16929" y="21161"/>
                    <a:pt x="17094" y="21161"/>
                    <a:pt x="17094" y="21161"/>
                  </a:cubicBezTo>
                  <a:lnTo>
                    <a:pt x="17258" y="20997"/>
                  </a:lnTo>
                  <a:cubicBezTo>
                    <a:pt x="17422" y="20668"/>
                    <a:pt x="17422" y="20504"/>
                    <a:pt x="17422" y="20175"/>
                  </a:cubicBezTo>
                  <a:cubicBezTo>
                    <a:pt x="17422" y="19846"/>
                    <a:pt x="17258" y="19353"/>
                    <a:pt x="16929" y="19189"/>
                  </a:cubicBezTo>
                  <a:cubicBezTo>
                    <a:pt x="16765" y="19024"/>
                    <a:pt x="16436" y="18860"/>
                    <a:pt x="16107" y="18860"/>
                  </a:cubicBezTo>
                  <a:close/>
                  <a:moveTo>
                    <a:pt x="18408" y="21983"/>
                  </a:moveTo>
                  <a:cubicBezTo>
                    <a:pt x="18573" y="21983"/>
                    <a:pt x="18737" y="21983"/>
                    <a:pt x="18901" y="22147"/>
                  </a:cubicBezTo>
                  <a:cubicBezTo>
                    <a:pt x="19066" y="22147"/>
                    <a:pt x="19066" y="22311"/>
                    <a:pt x="19066" y="22476"/>
                  </a:cubicBezTo>
                  <a:cubicBezTo>
                    <a:pt x="19066" y="22805"/>
                    <a:pt x="19066" y="22969"/>
                    <a:pt x="18901" y="22969"/>
                  </a:cubicBezTo>
                  <a:lnTo>
                    <a:pt x="18901" y="23133"/>
                  </a:lnTo>
                  <a:cubicBezTo>
                    <a:pt x="18573" y="23298"/>
                    <a:pt x="18408" y="23462"/>
                    <a:pt x="18408" y="23626"/>
                  </a:cubicBezTo>
                  <a:lnTo>
                    <a:pt x="16929" y="25270"/>
                  </a:lnTo>
                  <a:cubicBezTo>
                    <a:pt x="16765" y="25434"/>
                    <a:pt x="16601" y="25599"/>
                    <a:pt x="16601" y="25763"/>
                  </a:cubicBezTo>
                  <a:lnTo>
                    <a:pt x="16436" y="25927"/>
                  </a:lnTo>
                  <a:cubicBezTo>
                    <a:pt x="16272" y="26092"/>
                    <a:pt x="16107" y="26256"/>
                    <a:pt x="15943" y="26256"/>
                  </a:cubicBezTo>
                  <a:cubicBezTo>
                    <a:pt x="15779" y="26256"/>
                    <a:pt x="15614" y="26092"/>
                    <a:pt x="15450" y="26092"/>
                  </a:cubicBezTo>
                  <a:cubicBezTo>
                    <a:pt x="15286" y="25927"/>
                    <a:pt x="15121" y="25763"/>
                    <a:pt x="15121" y="25599"/>
                  </a:cubicBezTo>
                  <a:cubicBezTo>
                    <a:pt x="15121" y="25434"/>
                    <a:pt x="15286" y="25434"/>
                    <a:pt x="15286" y="25270"/>
                  </a:cubicBezTo>
                  <a:lnTo>
                    <a:pt x="18080" y="21983"/>
                  </a:lnTo>
                  <a:close/>
                  <a:moveTo>
                    <a:pt x="13971" y="7520"/>
                  </a:moveTo>
                  <a:cubicBezTo>
                    <a:pt x="14793" y="8013"/>
                    <a:pt x="15779" y="8341"/>
                    <a:pt x="16601" y="8670"/>
                  </a:cubicBezTo>
                  <a:cubicBezTo>
                    <a:pt x="14793" y="10807"/>
                    <a:pt x="14300" y="12615"/>
                    <a:pt x="14793" y="13929"/>
                  </a:cubicBezTo>
                  <a:cubicBezTo>
                    <a:pt x="14957" y="14587"/>
                    <a:pt x="15614" y="15080"/>
                    <a:pt x="16601" y="15244"/>
                  </a:cubicBezTo>
                  <a:cubicBezTo>
                    <a:pt x="18080" y="15244"/>
                    <a:pt x="20545" y="14423"/>
                    <a:pt x="22517" y="11793"/>
                  </a:cubicBezTo>
                  <a:lnTo>
                    <a:pt x="24983" y="11793"/>
                  </a:lnTo>
                  <a:lnTo>
                    <a:pt x="33693" y="18203"/>
                  </a:lnTo>
                  <a:cubicBezTo>
                    <a:pt x="33858" y="18367"/>
                    <a:pt x="34022" y="18367"/>
                    <a:pt x="34022" y="18531"/>
                  </a:cubicBezTo>
                  <a:lnTo>
                    <a:pt x="34186" y="18531"/>
                  </a:lnTo>
                  <a:lnTo>
                    <a:pt x="35008" y="19024"/>
                  </a:lnTo>
                  <a:cubicBezTo>
                    <a:pt x="35337" y="19353"/>
                    <a:pt x="35337" y="20011"/>
                    <a:pt x="35172" y="20339"/>
                  </a:cubicBezTo>
                  <a:cubicBezTo>
                    <a:pt x="35008" y="20504"/>
                    <a:pt x="34679" y="20668"/>
                    <a:pt x="34515" y="20832"/>
                  </a:cubicBezTo>
                  <a:cubicBezTo>
                    <a:pt x="34186" y="20832"/>
                    <a:pt x="33858" y="20832"/>
                    <a:pt x="33693" y="20668"/>
                  </a:cubicBezTo>
                  <a:lnTo>
                    <a:pt x="27448" y="16723"/>
                  </a:lnTo>
                  <a:cubicBezTo>
                    <a:pt x="27273" y="16607"/>
                    <a:pt x="27078" y="16552"/>
                    <a:pt x="26891" y="16552"/>
                  </a:cubicBezTo>
                  <a:cubicBezTo>
                    <a:pt x="26551" y="16552"/>
                    <a:pt x="26239" y="16734"/>
                    <a:pt x="26133" y="17052"/>
                  </a:cubicBezTo>
                  <a:cubicBezTo>
                    <a:pt x="25804" y="17545"/>
                    <a:pt x="25969" y="18203"/>
                    <a:pt x="26462" y="18531"/>
                  </a:cubicBezTo>
                  <a:lnTo>
                    <a:pt x="32543" y="22311"/>
                  </a:lnTo>
                  <a:cubicBezTo>
                    <a:pt x="32543" y="22476"/>
                    <a:pt x="32543" y="22476"/>
                    <a:pt x="32707" y="22476"/>
                  </a:cubicBezTo>
                  <a:cubicBezTo>
                    <a:pt x="32378" y="22558"/>
                    <a:pt x="32050" y="22599"/>
                    <a:pt x="31742" y="22599"/>
                  </a:cubicBezTo>
                  <a:cubicBezTo>
                    <a:pt x="31433" y="22599"/>
                    <a:pt x="31146" y="22558"/>
                    <a:pt x="30899" y="22476"/>
                  </a:cubicBezTo>
                  <a:lnTo>
                    <a:pt x="25804" y="19846"/>
                  </a:lnTo>
                  <a:cubicBezTo>
                    <a:pt x="25681" y="19805"/>
                    <a:pt x="25548" y="19785"/>
                    <a:pt x="25414" y="19785"/>
                  </a:cubicBezTo>
                  <a:cubicBezTo>
                    <a:pt x="25013" y="19785"/>
                    <a:pt x="24613" y="19969"/>
                    <a:pt x="24489" y="20339"/>
                  </a:cubicBezTo>
                  <a:cubicBezTo>
                    <a:pt x="24161" y="20832"/>
                    <a:pt x="24325" y="21490"/>
                    <a:pt x="24818" y="21654"/>
                  </a:cubicBezTo>
                  <a:lnTo>
                    <a:pt x="29584" y="24119"/>
                  </a:lnTo>
                  <a:cubicBezTo>
                    <a:pt x="29392" y="24312"/>
                    <a:pt x="29143" y="24392"/>
                    <a:pt x="28871" y="24392"/>
                  </a:cubicBezTo>
                  <a:cubicBezTo>
                    <a:pt x="28678" y="24392"/>
                    <a:pt x="28474" y="24352"/>
                    <a:pt x="28270" y="24284"/>
                  </a:cubicBezTo>
                  <a:lnTo>
                    <a:pt x="26133" y="23298"/>
                  </a:lnTo>
                  <a:cubicBezTo>
                    <a:pt x="25995" y="23206"/>
                    <a:pt x="25845" y="23165"/>
                    <a:pt x="25696" y="23165"/>
                  </a:cubicBezTo>
                  <a:cubicBezTo>
                    <a:pt x="25311" y="23165"/>
                    <a:pt x="24937" y="23435"/>
                    <a:pt x="24818" y="23791"/>
                  </a:cubicBezTo>
                  <a:cubicBezTo>
                    <a:pt x="24489" y="24284"/>
                    <a:pt x="24818" y="24941"/>
                    <a:pt x="25311" y="25105"/>
                  </a:cubicBezTo>
                  <a:lnTo>
                    <a:pt x="27448" y="26092"/>
                  </a:lnTo>
                  <a:cubicBezTo>
                    <a:pt x="26999" y="26653"/>
                    <a:pt x="26319" y="26908"/>
                    <a:pt x="25619" y="26908"/>
                  </a:cubicBezTo>
                  <a:cubicBezTo>
                    <a:pt x="25295" y="26908"/>
                    <a:pt x="24966" y="26853"/>
                    <a:pt x="24654" y="26749"/>
                  </a:cubicBezTo>
                  <a:lnTo>
                    <a:pt x="23010" y="26092"/>
                  </a:lnTo>
                  <a:cubicBezTo>
                    <a:pt x="23010" y="25763"/>
                    <a:pt x="23010" y="25599"/>
                    <a:pt x="23010" y="25270"/>
                  </a:cubicBezTo>
                  <a:cubicBezTo>
                    <a:pt x="23010" y="24612"/>
                    <a:pt x="22682" y="23955"/>
                    <a:pt x="22189" y="23462"/>
                  </a:cubicBezTo>
                  <a:cubicBezTo>
                    <a:pt x="21860" y="23133"/>
                    <a:pt x="21531" y="22969"/>
                    <a:pt x="21038" y="22805"/>
                  </a:cubicBezTo>
                  <a:cubicBezTo>
                    <a:pt x="21038" y="21983"/>
                    <a:pt x="20709" y="21161"/>
                    <a:pt x="20216" y="20668"/>
                  </a:cubicBezTo>
                  <a:cubicBezTo>
                    <a:pt x="19723" y="20175"/>
                    <a:pt x="19230" y="20011"/>
                    <a:pt x="18737" y="20011"/>
                  </a:cubicBezTo>
                  <a:cubicBezTo>
                    <a:pt x="18573" y="19353"/>
                    <a:pt x="18244" y="18696"/>
                    <a:pt x="17751" y="18203"/>
                  </a:cubicBezTo>
                  <a:cubicBezTo>
                    <a:pt x="17258" y="17710"/>
                    <a:pt x="16436" y="17545"/>
                    <a:pt x="15779" y="17545"/>
                  </a:cubicBezTo>
                  <a:cubicBezTo>
                    <a:pt x="15450" y="17545"/>
                    <a:pt x="15286" y="17710"/>
                    <a:pt x="14957" y="17710"/>
                  </a:cubicBezTo>
                  <a:cubicBezTo>
                    <a:pt x="14793" y="17381"/>
                    <a:pt x="14628" y="17052"/>
                    <a:pt x="14300" y="16723"/>
                  </a:cubicBezTo>
                  <a:cubicBezTo>
                    <a:pt x="13807" y="16395"/>
                    <a:pt x="12985" y="16066"/>
                    <a:pt x="12327" y="16066"/>
                  </a:cubicBezTo>
                  <a:cubicBezTo>
                    <a:pt x="11506" y="16230"/>
                    <a:pt x="10848" y="16559"/>
                    <a:pt x="10355" y="17052"/>
                  </a:cubicBezTo>
                  <a:lnTo>
                    <a:pt x="10026" y="17545"/>
                  </a:lnTo>
                  <a:lnTo>
                    <a:pt x="8712" y="15737"/>
                  </a:lnTo>
                  <a:lnTo>
                    <a:pt x="13971" y="7520"/>
                  </a:lnTo>
                  <a:close/>
                  <a:moveTo>
                    <a:pt x="18244" y="21161"/>
                  </a:moveTo>
                  <a:cubicBezTo>
                    <a:pt x="18080" y="21161"/>
                    <a:pt x="17915" y="21325"/>
                    <a:pt x="17587" y="21490"/>
                  </a:cubicBezTo>
                  <a:lnTo>
                    <a:pt x="14628" y="24777"/>
                  </a:lnTo>
                  <a:lnTo>
                    <a:pt x="14628" y="24941"/>
                  </a:lnTo>
                  <a:cubicBezTo>
                    <a:pt x="14464" y="25105"/>
                    <a:pt x="14464" y="25434"/>
                    <a:pt x="14464" y="25599"/>
                  </a:cubicBezTo>
                  <a:cubicBezTo>
                    <a:pt x="14464" y="25927"/>
                    <a:pt x="14628" y="26256"/>
                    <a:pt x="14957" y="26585"/>
                  </a:cubicBezTo>
                  <a:cubicBezTo>
                    <a:pt x="15286" y="26749"/>
                    <a:pt x="15614" y="26913"/>
                    <a:pt x="15943" y="26913"/>
                  </a:cubicBezTo>
                  <a:cubicBezTo>
                    <a:pt x="16272" y="26913"/>
                    <a:pt x="16601" y="26749"/>
                    <a:pt x="16929" y="26420"/>
                  </a:cubicBezTo>
                  <a:lnTo>
                    <a:pt x="17094" y="26256"/>
                  </a:lnTo>
                  <a:cubicBezTo>
                    <a:pt x="17258" y="26092"/>
                    <a:pt x="17258" y="25927"/>
                    <a:pt x="17422" y="25763"/>
                  </a:cubicBezTo>
                  <a:lnTo>
                    <a:pt x="18901" y="24119"/>
                  </a:lnTo>
                  <a:cubicBezTo>
                    <a:pt x="18901" y="23955"/>
                    <a:pt x="19066" y="23955"/>
                    <a:pt x="19230" y="23791"/>
                  </a:cubicBezTo>
                  <a:lnTo>
                    <a:pt x="19395" y="23462"/>
                  </a:lnTo>
                  <a:cubicBezTo>
                    <a:pt x="19723" y="23298"/>
                    <a:pt x="19723" y="22969"/>
                    <a:pt x="19723" y="22476"/>
                  </a:cubicBezTo>
                  <a:cubicBezTo>
                    <a:pt x="19723" y="22147"/>
                    <a:pt x="19559" y="21818"/>
                    <a:pt x="19395" y="21490"/>
                  </a:cubicBezTo>
                  <a:cubicBezTo>
                    <a:pt x="19066" y="21325"/>
                    <a:pt x="18737" y="21161"/>
                    <a:pt x="18408" y="21161"/>
                  </a:cubicBezTo>
                  <a:close/>
                  <a:moveTo>
                    <a:pt x="13971" y="6534"/>
                  </a:moveTo>
                  <a:lnTo>
                    <a:pt x="7890" y="15737"/>
                  </a:lnTo>
                  <a:lnTo>
                    <a:pt x="10191" y="18531"/>
                  </a:lnTo>
                  <a:lnTo>
                    <a:pt x="11013" y="17381"/>
                  </a:lnTo>
                  <a:cubicBezTo>
                    <a:pt x="11506" y="17052"/>
                    <a:pt x="11999" y="16723"/>
                    <a:pt x="12492" y="16723"/>
                  </a:cubicBezTo>
                  <a:cubicBezTo>
                    <a:pt x="12985" y="16723"/>
                    <a:pt x="13478" y="16888"/>
                    <a:pt x="13971" y="17217"/>
                  </a:cubicBezTo>
                  <a:cubicBezTo>
                    <a:pt x="14300" y="17545"/>
                    <a:pt x="14464" y="17874"/>
                    <a:pt x="14628" y="18203"/>
                  </a:cubicBezTo>
                  <a:lnTo>
                    <a:pt x="14628" y="18696"/>
                  </a:lnTo>
                  <a:lnTo>
                    <a:pt x="15121" y="18531"/>
                  </a:lnTo>
                  <a:cubicBezTo>
                    <a:pt x="15286" y="18203"/>
                    <a:pt x="15614" y="18203"/>
                    <a:pt x="15943" y="18203"/>
                  </a:cubicBezTo>
                  <a:cubicBezTo>
                    <a:pt x="16436" y="18203"/>
                    <a:pt x="16929" y="18367"/>
                    <a:pt x="17422" y="18696"/>
                  </a:cubicBezTo>
                  <a:cubicBezTo>
                    <a:pt x="17751" y="19024"/>
                    <a:pt x="18080" y="19517"/>
                    <a:pt x="18080" y="20011"/>
                  </a:cubicBezTo>
                  <a:lnTo>
                    <a:pt x="18408" y="20011"/>
                  </a:lnTo>
                  <a:lnTo>
                    <a:pt x="18080" y="20175"/>
                  </a:lnTo>
                  <a:lnTo>
                    <a:pt x="18080" y="20504"/>
                  </a:lnTo>
                  <a:lnTo>
                    <a:pt x="18408" y="20504"/>
                  </a:lnTo>
                  <a:cubicBezTo>
                    <a:pt x="18901" y="20504"/>
                    <a:pt x="19395" y="20668"/>
                    <a:pt x="19723" y="20997"/>
                  </a:cubicBezTo>
                  <a:cubicBezTo>
                    <a:pt x="20381" y="21490"/>
                    <a:pt x="20545" y="22311"/>
                    <a:pt x="20381" y="22969"/>
                  </a:cubicBezTo>
                  <a:lnTo>
                    <a:pt x="20381" y="23298"/>
                  </a:lnTo>
                  <a:lnTo>
                    <a:pt x="20709" y="23462"/>
                  </a:lnTo>
                  <a:cubicBezTo>
                    <a:pt x="21038" y="23462"/>
                    <a:pt x="21531" y="23626"/>
                    <a:pt x="21695" y="23955"/>
                  </a:cubicBezTo>
                  <a:cubicBezTo>
                    <a:pt x="22189" y="24284"/>
                    <a:pt x="22353" y="24777"/>
                    <a:pt x="22517" y="25270"/>
                  </a:cubicBezTo>
                  <a:cubicBezTo>
                    <a:pt x="22517" y="25599"/>
                    <a:pt x="22353" y="25763"/>
                    <a:pt x="22353" y="26092"/>
                  </a:cubicBezTo>
                  <a:lnTo>
                    <a:pt x="22189" y="26420"/>
                  </a:lnTo>
                  <a:lnTo>
                    <a:pt x="24325" y="27242"/>
                  </a:lnTo>
                  <a:cubicBezTo>
                    <a:pt x="24818" y="27571"/>
                    <a:pt x="25311" y="27571"/>
                    <a:pt x="25640" y="27571"/>
                  </a:cubicBezTo>
                  <a:lnTo>
                    <a:pt x="25804" y="27406"/>
                  </a:lnTo>
                  <a:cubicBezTo>
                    <a:pt x="26626" y="27406"/>
                    <a:pt x="27612" y="27078"/>
                    <a:pt x="28105" y="26256"/>
                  </a:cubicBezTo>
                  <a:cubicBezTo>
                    <a:pt x="28270" y="26256"/>
                    <a:pt x="28270" y="26092"/>
                    <a:pt x="28434" y="26092"/>
                  </a:cubicBezTo>
                  <a:lnTo>
                    <a:pt x="28598" y="25599"/>
                  </a:lnTo>
                  <a:lnTo>
                    <a:pt x="28105" y="25434"/>
                  </a:lnTo>
                  <a:lnTo>
                    <a:pt x="27777" y="25434"/>
                  </a:lnTo>
                  <a:lnTo>
                    <a:pt x="25640" y="24284"/>
                  </a:lnTo>
                  <a:cubicBezTo>
                    <a:pt x="25476" y="24284"/>
                    <a:pt x="25476" y="24119"/>
                    <a:pt x="25476" y="23955"/>
                  </a:cubicBezTo>
                  <a:cubicBezTo>
                    <a:pt x="25640" y="23791"/>
                    <a:pt x="25804" y="23791"/>
                    <a:pt x="25969" y="23791"/>
                  </a:cubicBezTo>
                  <a:lnTo>
                    <a:pt x="28105" y="24777"/>
                  </a:lnTo>
                  <a:cubicBezTo>
                    <a:pt x="28369" y="24935"/>
                    <a:pt x="28649" y="25008"/>
                    <a:pt x="28930" y="25008"/>
                  </a:cubicBezTo>
                  <a:cubicBezTo>
                    <a:pt x="29525" y="25008"/>
                    <a:pt x="30124" y="24678"/>
                    <a:pt x="30571" y="24119"/>
                  </a:cubicBezTo>
                  <a:lnTo>
                    <a:pt x="30735" y="23626"/>
                  </a:lnTo>
                  <a:lnTo>
                    <a:pt x="25311" y="20997"/>
                  </a:lnTo>
                  <a:cubicBezTo>
                    <a:pt x="25147" y="20832"/>
                    <a:pt x="24983" y="20668"/>
                    <a:pt x="25147" y="20504"/>
                  </a:cubicBezTo>
                  <a:cubicBezTo>
                    <a:pt x="25147" y="20339"/>
                    <a:pt x="25476" y="20339"/>
                    <a:pt x="25640" y="20339"/>
                  </a:cubicBezTo>
                  <a:lnTo>
                    <a:pt x="30735" y="22969"/>
                  </a:lnTo>
                  <a:cubicBezTo>
                    <a:pt x="31105" y="23154"/>
                    <a:pt x="31498" y="23246"/>
                    <a:pt x="31888" y="23246"/>
                  </a:cubicBezTo>
                  <a:cubicBezTo>
                    <a:pt x="32538" y="23246"/>
                    <a:pt x="33180" y="22989"/>
                    <a:pt x="33693" y="22476"/>
                  </a:cubicBezTo>
                  <a:lnTo>
                    <a:pt x="34186" y="22147"/>
                  </a:lnTo>
                  <a:lnTo>
                    <a:pt x="33529" y="21983"/>
                  </a:lnTo>
                  <a:cubicBezTo>
                    <a:pt x="33365" y="21818"/>
                    <a:pt x="33200" y="21818"/>
                    <a:pt x="33036" y="21654"/>
                  </a:cubicBezTo>
                  <a:lnTo>
                    <a:pt x="26790" y="17710"/>
                  </a:lnTo>
                  <a:cubicBezTo>
                    <a:pt x="26626" y="17710"/>
                    <a:pt x="26626" y="17545"/>
                    <a:pt x="26790" y="17381"/>
                  </a:cubicBezTo>
                  <a:cubicBezTo>
                    <a:pt x="26790" y="17217"/>
                    <a:pt x="26955" y="17217"/>
                    <a:pt x="27119" y="17217"/>
                  </a:cubicBezTo>
                  <a:lnTo>
                    <a:pt x="33365" y="21161"/>
                  </a:lnTo>
                  <a:cubicBezTo>
                    <a:pt x="33597" y="21277"/>
                    <a:pt x="33912" y="21393"/>
                    <a:pt x="34250" y="21393"/>
                  </a:cubicBezTo>
                  <a:cubicBezTo>
                    <a:pt x="34391" y="21393"/>
                    <a:pt x="34535" y="21373"/>
                    <a:pt x="34679" y="21325"/>
                  </a:cubicBezTo>
                  <a:cubicBezTo>
                    <a:pt x="35172" y="21325"/>
                    <a:pt x="35501" y="20997"/>
                    <a:pt x="35830" y="20668"/>
                  </a:cubicBezTo>
                  <a:cubicBezTo>
                    <a:pt x="36159" y="19846"/>
                    <a:pt x="36159" y="19024"/>
                    <a:pt x="35501" y="18367"/>
                  </a:cubicBezTo>
                  <a:lnTo>
                    <a:pt x="34844" y="17874"/>
                  </a:lnTo>
                  <a:lnTo>
                    <a:pt x="34679" y="17874"/>
                  </a:lnTo>
                  <a:cubicBezTo>
                    <a:pt x="34679" y="17710"/>
                    <a:pt x="34515" y="17710"/>
                    <a:pt x="34515" y="17710"/>
                  </a:cubicBezTo>
                  <a:lnTo>
                    <a:pt x="34351" y="17545"/>
                  </a:lnTo>
                  <a:lnTo>
                    <a:pt x="25311" y="10807"/>
                  </a:lnTo>
                  <a:lnTo>
                    <a:pt x="22189" y="10971"/>
                  </a:lnTo>
                  <a:lnTo>
                    <a:pt x="22024" y="11135"/>
                  </a:lnTo>
                  <a:cubicBezTo>
                    <a:pt x="20381" y="13436"/>
                    <a:pt x="18080" y="14423"/>
                    <a:pt x="16765" y="14423"/>
                  </a:cubicBezTo>
                  <a:cubicBezTo>
                    <a:pt x="16107" y="14258"/>
                    <a:pt x="15614" y="13929"/>
                    <a:pt x="15450" y="13436"/>
                  </a:cubicBezTo>
                  <a:cubicBezTo>
                    <a:pt x="15121" y="12450"/>
                    <a:pt x="15779" y="10807"/>
                    <a:pt x="17258" y="8835"/>
                  </a:cubicBezTo>
                  <a:cubicBezTo>
                    <a:pt x="17422" y="8835"/>
                    <a:pt x="17422" y="8670"/>
                    <a:pt x="17587" y="8506"/>
                  </a:cubicBezTo>
                  <a:lnTo>
                    <a:pt x="17915" y="8177"/>
                  </a:lnTo>
                  <a:lnTo>
                    <a:pt x="17422" y="8013"/>
                  </a:lnTo>
                  <a:cubicBezTo>
                    <a:pt x="16436" y="7684"/>
                    <a:pt x="15121" y="7355"/>
                    <a:pt x="14135" y="6698"/>
                  </a:cubicBezTo>
                  <a:lnTo>
                    <a:pt x="13971" y="6534"/>
                  </a:lnTo>
                  <a:close/>
                  <a:moveTo>
                    <a:pt x="20337" y="24709"/>
                  </a:moveTo>
                  <a:cubicBezTo>
                    <a:pt x="20559" y="24709"/>
                    <a:pt x="20757" y="24825"/>
                    <a:pt x="20874" y="24941"/>
                  </a:cubicBezTo>
                  <a:cubicBezTo>
                    <a:pt x="21038" y="24941"/>
                    <a:pt x="21038" y="25105"/>
                    <a:pt x="21038" y="25270"/>
                  </a:cubicBezTo>
                  <a:cubicBezTo>
                    <a:pt x="21038" y="25599"/>
                    <a:pt x="21038" y="25763"/>
                    <a:pt x="20874" y="25763"/>
                  </a:cubicBezTo>
                  <a:lnTo>
                    <a:pt x="19395" y="27571"/>
                  </a:lnTo>
                  <a:cubicBezTo>
                    <a:pt x="19312" y="27653"/>
                    <a:pt x="19148" y="27694"/>
                    <a:pt x="18963" y="27694"/>
                  </a:cubicBezTo>
                  <a:cubicBezTo>
                    <a:pt x="18778" y="27694"/>
                    <a:pt x="18573" y="27653"/>
                    <a:pt x="18408" y="27571"/>
                  </a:cubicBezTo>
                  <a:cubicBezTo>
                    <a:pt x="18244" y="27406"/>
                    <a:pt x="18244" y="27078"/>
                    <a:pt x="18244" y="26913"/>
                  </a:cubicBezTo>
                  <a:lnTo>
                    <a:pt x="20052" y="24777"/>
                  </a:lnTo>
                  <a:cubicBezTo>
                    <a:pt x="20148" y="24729"/>
                    <a:pt x="20245" y="24709"/>
                    <a:pt x="20337" y="24709"/>
                  </a:cubicBezTo>
                  <a:close/>
                  <a:moveTo>
                    <a:pt x="20414" y="23940"/>
                  </a:moveTo>
                  <a:cubicBezTo>
                    <a:pt x="20201" y="23940"/>
                    <a:pt x="19974" y="23994"/>
                    <a:pt x="19723" y="24119"/>
                  </a:cubicBezTo>
                  <a:lnTo>
                    <a:pt x="17751" y="26420"/>
                  </a:lnTo>
                  <a:lnTo>
                    <a:pt x="17587" y="26585"/>
                  </a:lnTo>
                  <a:cubicBezTo>
                    <a:pt x="17422" y="27078"/>
                    <a:pt x="17587" y="27735"/>
                    <a:pt x="18080" y="28064"/>
                  </a:cubicBezTo>
                  <a:cubicBezTo>
                    <a:pt x="18244" y="28393"/>
                    <a:pt x="18573" y="28393"/>
                    <a:pt x="18901" y="28393"/>
                  </a:cubicBezTo>
                  <a:cubicBezTo>
                    <a:pt x="19395" y="28393"/>
                    <a:pt x="19723" y="28228"/>
                    <a:pt x="20052" y="27899"/>
                  </a:cubicBezTo>
                  <a:lnTo>
                    <a:pt x="21367" y="26256"/>
                  </a:lnTo>
                  <a:cubicBezTo>
                    <a:pt x="21695" y="26092"/>
                    <a:pt x="21860" y="25599"/>
                    <a:pt x="21860" y="25270"/>
                  </a:cubicBezTo>
                  <a:cubicBezTo>
                    <a:pt x="21695" y="24941"/>
                    <a:pt x="21531" y="24612"/>
                    <a:pt x="21367" y="24284"/>
                  </a:cubicBezTo>
                  <a:cubicBezTo>
                    <a:pt x="21062" y="24081"/>
                    <a:pt x="20757" y="23940"/>
                    <a:pt x="20414" y="23940"/>
                  </a:cubicBezTo>
                  <a:close/>
                  <a:moveTo>
                    <a:pt x="8541" y="708"/>
                  </a:moveTo>
                  <a:cubicBezTo>
                    <a:pt x="8639" y="708"/>
                    <a:pt x="8712" y="781"/>
                    <a:pt x="8712" y="781"/>
                  </a:cubicBezTo>
                  <a:lnTo>
                    <a:pt x="13478" y="3740"/>
                  </a:lnTo>
                  <a:cubicBezTo>
                    <a:pt x="13807" y="3904"/>
                    <a:pt x="14135" y="4397"/>
                    <a:pt x="14300" y="4890"/>
                  </a:cubicBezTo>
                  <a:cubicBezTo>
                    <a:pt x="14300" y="5054"/>
                    <a:pt x="14300" y="5383"/>
                    <a:pt x="14300" y="5712"/>
                  </a:cubicBezTo>
                  <a:lnTo>
                    <a:pt x="14135" y="6041"/>
                  </a:lnTo>
                  <a:lnTo>
                    <a:pt x="14300" y="6041"/>
                  </a:lnTo>
                  <a:cubicBezTo>
                    <a:pt x="15614" y="6862"/>
                    <a:pt x="17751" y="7520"/>
                    <a:pt x="18244" y="7520"/>
                  </a:cubicBezTo>
                  <a:lnTo>
                    <a:pt x="18244" y="7684"/>
                  </a:lnTo>
                  <a:lnTo>
                    <a:pt x="18408" y="7520"/>
                  </a:lnTo>
                  <a:cubicBezTo>
                    <a:pt x="18573" y="7520"/>
                    <a:pt x="18737" y="7355"/>
                    <a:pt x="18901" y="7355"/>
                  </a:cubicBezTo>
                  <a:lnTo>
                    <a:pt x="25476" y="5547"/>
                  </a:lnTo>
                  <a:cubicBezTo>
                    <a:pt x="25748" y="5479"/>
                    <a:pt x="25992" y="5440"/>
                    <a:pt x="26231" y="5440"/>
                  </a:cubicBezTo>
                  <a:cubicBezTo>
                    <a:pt x="26570" y="5440"/>
                    <a:pt x="26898" y="5519"/>
                    <a:pt x="27283" y="5712"/>
                  </a:cubicBezTo>
                  <a:cubicBezTo>
                    <a:pt x="28533" y="6280"/>
                    <a:pt x="29939" y="6455"/>
                    <a:pt x="31014" y="6455"/>
                  </a:cubicBezTo>
                  <a:cubicBezTo>
                    <a:pt x="31495" y="6455"/>
                    <a:pt x="31909" y="6420"/>
                    <a:pt x="32214" y="6369"/>
                  </a:cubicBezTo>
                  <a:lnTo>
                    <a:pt x="32543" y="6369"/>
                  </a:lnTo>
                  <a:lnTo>
                    <a:pt x="32543" y="6041"/>
                  </a:lnTo>
                  <a:cubicBezTo>
                    <a:pt x="32543" y="5383"/>
                    <a:pt x="32707" y="4726"/>
                    <a:pt x="33200" y="4233"/>
                  </a:cubicBezTo>
                  <a:lnTo>
                    <a:pt x="37309" y="1274"/>
                  </a:lnTo>
                  <a:cubicBezTo>
                    <a:pt x="37473" y="1274"/>
                    <a:pt x="37638" y="1274"/>
                    <a:pt x="37802" y="1439"/>
                  </a:cubicBezTo>
                  <a:cubicBezTo>
                    <a:pt x="37802" y="1439"/>
                    <a:pt x="37802" y="1767"/>
                    <a:pt x="37638" y="1767"/>
                  </a:cubicBezTo>
                  <a:lnTo>
                    <a:pt x="33693" y="4726"/>
                  </a:lnTo>
                  <a:cubicBezTo>
                    <a:pt x="33200" y="5219"/>
                    <a:pt x="33036" y="5876"/>
                    <a:pt x="33365" y="6369"/>
                  </a:cubicBezTo>
                  <a:lnTo>
                    <a:pt x="39446" y="15737"/>
                  </a:lnTo>
                  <a:cubicBezTo>
                    <a:pt x="39610" y="16066"/>
                    <a:pt x="39939" y="16230"/>
                    <a:pt x="40267" y="16395"/>
                  </a:cubicBezTo>
                  <a:cubicBezTo>
                    <a:pt x="40596" y="16395"/>
                    <a:pt x="40925" y="16395"/>
                    <a:pt x="41089" y="16230"/>
                  </a:cubicBezTo>
                  <a:lnTo>
                    <a:pt x="43883" y="14258"/>
                  </a:lnTo>
                  <a:cubicBezTo>
                    <a:pt x="44047" y="14258"/>
                    <a:pt x="44212" y="14258"/>
                    <a:pt x="44376" y="14423"/>
                  </a:cubicBezTo>
                  <a:cubicBezTo>
                    <a:pt x="44376" y="14423"/>
                    <a:pt x="44376" y="14587"/>
                    <a:pt x="44376" y="14587"/>
                  </a:cubicBezTo>
                  <a:cubicBezTo>
                    <a:pt x="44376" y="14751"/>
                    <a:pt x="44212" y="14916"/>
                    <a:pt x="44212" y="14916"/>
                  </a:cubicBezTo>
                  <a:lnTo>
                    <a:pt x="41418" y="16723"/>
                  </a:lnTo>
                  <a:cubicBezTo>
                    <a:pt x="41185" y="16840"/>
                    <a:pt x="40871" y="16956"/>
                    <a:pt x="40532" y="16956"/>
                  </a:cubicBezTo>
                  <a:cubicBezTo>
                    <a:pt x="40392" y="16956"/>
                    <a:pt x="40247" y="16936"/>
                    <a:pt x="40103" y="16888"/>
                  </a:cubicBezTo>
                  <a:cubicBezTo>
                    <a:pt x="39774" y="16888"/>
                    <a:pt x="39610" y="16723"/>
                    <a:pt x="39281" y="16559"/>
                  </a:cubicBezTo>
                  <a:lnTo>
                    <a:pt x="39117" y="16395"/>
                  </a:lnTo>
                  <a:lnTo>
                    <a:pt x="36159" y="18531"/>
                  </a:lnTo>
                  <a:lnTo>
                    <a:pt x="36323" y="18696"/>
                  </a:lnTo>
                  <a:cubicBezTo>
                    <a:pt x="36652" y="19517"/>
                    <a:pt x="36652" y="20339"/>
                    <a:pt x="36159" y="20997"/>
                  </a:cubicBezTo>
                  <a:cubicBezTo>
                    <a:pt x="35994" y="21490"/>
                    <a:pt x="35501" y="21818"/>
                    <a:pt x="34844" y="21983"/>
                  </a:cubicBezTo>
                  <a:lnTo>
                    <a:pt x="34679" y="21983"/>
                  </a:lnTo>
                  <a:lnTo>
                    <a:pt x="34679" y="22147"/>
                  </a:lnTo>
                  <a:cubicBezTo>
                    <a:pt x="34679" y="22147"/>
                    <a:pt x="34679" y="22311"/>
                    <a:pt x="34679" y="22311"/>
                  </a:cubicBezTo>
                  <a:cubicBezTo>
                    <a:pt x="34022" y="23298"/>
                    <a:pt x="33036" y="23791"/>
                    <a:pt x="31721" y="23791"/>
                  </a:cubicBezTo>
                  <a:lnTo>
                    <a:pt x="31392" y="23791"/>
                  </a:lnTo>
                  <a:lnTo>
                    <a:pt x="31064" y="24448"/>
                  </a:lnTo>
                  <a:cubicBezTo>
                    <a:pt x="30735" y="24941"/>
                    <a:pt x="30077" y="25434"/>
                    <a:pt x="29420" y="25599"/>
                  </a:cubicBezTo>
                  <a:lnTo>
                    <a:pt x="28763" y="26420"/>
                  </a:lnTo>
                  <a:cubicBezTo>
                    <a:pt x="28763" y="26585"/>
                    <a:pt x="28763" y="26749"/>
                    <a:pt x="28598" y="26749"/>
                  </a:cubicBezTo>
                  <a:cubicBezTo>
                    <a:pt x="27906" y="27671"/>
                    <a:pt x="26810" y="28189"/>
                    <a:pt x="25650" y="28189"/>
                  </a:cubicBezTo>
                  <a:cubicBezTo>
                    <a:pt x="25156" y="28189"/>
                    <a:pt x="24651" y="28096"/>
                    <a:pt x="24161" y="27899"/>
                  </a:cubicBezTo>
                  <a:lnTo>
                    <a:pt x="21695" y="26913"/>
                  </a:lnTo>
                  <a:lnTo>
                    <a:pt x="20381" y="28393"/>
                  </a:lnTo>
                  <a:cubicBezTo>
                    <a:pt x="20019" y="28844"/>
                    <a:pt x="19460" y="29097"/>
                    <a:pt x="18892" y="29097"/>
                  </a:cubicBezTo>
                  <a:cubicBezTo>
                    <a:pt x="18427" y="29097"/>
                    <a:pt x="17957" y="28927"/>
                    <a:pt x="17587" y="28557"/>
                  </a:cubicBezTo>
                  <a:cubicBezTo>
                    <a:pt x="17258" y="28393"/>
                    <a:pt x="17094" y="28064"/>
                    <a:pt x="16929" y="27571"/>
                  </a:cubicBezTo>
                  <a:lnTo>
                    <a:pt x="16929" y="27242"/>
                  </a:lnTo>
                  <a:lnTo>
                    <a:pt x="16765" y="27242"/>
                  </a:lnTo>
                  <a:lnTo>
                    <a:pt x="16436" y="27406"/>
                  </a:lnTo>
                  <a:cubicBezTo>
                    <a:pt x="16272" y="27571"/>
                    <a:pt x="16107" y="27571"/>
                    <a:pt x="15943" y="27571"/>
                  </a:cubicBezTo>
                  <a:lnTo>
                    <a:pt x="15779" y="27571"/>
                  </a:lnTo>
                  <a:cubicBezTo>
                    <a:pt x="15286" y="27571"/>
                    <a:pt x="14793" y="27406"/>
                    <a:pt x="14464" y="27078"/>
                  </a:cubicBezTo>
                  <a:cubicBezTo>
                    <a:pt x="14135" y="26749"/>
                    <a:pt x="13807" y="26256"/>
                    <a:pt x="13807" y="25763"/>
                  </a:cubicBezTo>
                  <a:lnTo>
                    <a:pt x="13642" y="25434"/>
                  </a:lnTo>
                  <a:lnTo>
                    <a:pt x="13313" y="25434"/>
                  </a:lnTo>
                  <a:cubicBezTo>
                    <a:pt x="12820" y="25434"/>
                    <a:pt x="12163" y="25270"/>
                    <a:pt x="11834" y="24941"/>
                  </a:cubicBezTo>
                  <a:cubicBezTo>
                    <a:pt x="11341" y="24612"/>
                    <a:pt x="11177" y="24119"/>
                    <a:pt x="11177" y="23626"/>
                  </a:cubicBezTo>
                  <a:lnTo>
                    <a:pt x="11177" y="23133"/>
                  </a:lnTo>
                  <a:lnTo>
                    <a:pt x="11177" y="22805"/>
                  </a:lnTo>
                  <a:lnTo>
                    <a:pt x="10684" y="22805"/>
                  </a:lnTo>
                  <a:cubicBezTo>
                    <a:pt x="10191" y="22805"/>
                    <a:pt x="9698" y="22640"/>
                    <a:pt x="9369" y="22311"/>
                  </a:cubicBezTo>
                  <a:cubicBezTo>
                    <a:pt x="9040" y="21983"/>
                    <a:pt x="8712" y="21490"/>
                    <a:pt x="8712" y="20832"/>
                  </a:cubicBezTo>
                  <a:cubicBezTo>
                    <a:pt x="8712" y="20339"/>
                    <a:pt x="8876" y="19846"/>
                    <a:pt x="9205" y="19517"/>
                  </a:cubicBezTo>
                  <a:lnTo>
                    <a:pt x="9369" y="19189"/>
                  </a:lnTo>
                  <a:lnTo>
                    <a:pt x="9698" y="18860"/>
                  </a:lnTo>
                  <a:lnTo>
                    <a:pt x="9369" y="18696"/>
                  </a:lnTo>
                  <a:lnTo>
                    <a:pt x="7232" y="16230"/>
                  </a:lnTo>
                  <a:lnTo>
                    <a:pt x="7068" y="16230"/>
                  </a:lnTo>
                  <a:cubicBezTo>
                    <a:pt x="6739" y="16395"/>
                    <a:pt x="6452" y="16477"/>
                    <a:pt x="6185" y="16477"/>
                  </a:cubicBezTo>
                  <a:cubicBezTo>
                    <a:pt x="5918" y="16477"/>
                    <a:pt x="5671" y="16395"/>
                    <a:pt x="5425" y="16230"/>
                  </a:cubicBezTo>
                  <a:lnTo>
                    <a:pt x="987" y="13765"/>
                  </a:lnTo>
                  <a:cubicBezTo>
                    <a:pt x="823" y="13601"/>
                    <a:pt x="823" y="13436"/>
                    <a:pt x="823" y="13272"/>
                  </a:cubicBezTo>
                  <a:cubicBezTo>
                    <a:pt x="987" y="13108"/>
                    <a:pt x="1151" y="13108"/>
                    <a:pt x="1316" y="13108"/>
                  </a:cubicBezTo>
                  <a:lnTo>
                    <a:pt x="5753" y="15737"/>
                  </a:lnTo>
                  <a:cubicBezTo>
                    <a:pt x="5877" y="15778"/>
                    <a:pt x="6010" y="15799"/>
                    <a:pt x="6149" y="15799"/>
                  </a:cubicBezTo>
                  <a:cubicBezTo>
                    <a:pt x="6565" y="15799"/>
                    <a:pt x="7027" y="15614"/>
                    <a:pt x="7397" y="15244"/>
                  </a:cubicBezTo>
                  <a:lnTo>
                    <a:pt x="13478" y="5876"/>
                  </a:lnTo>
                  <a:cubicBezTo>
                    <a:pt x="13642" y="5547"/>
                    <a:pt x="13642" y="5219"/>
                    <a:pt x="13642" y="4890"/>
                  </a:cubicBezTo>
                  <a:cubicBezTo>
                    <a:pt x="13478" y="4726"/>
                    <a:pt x="13313" y="4397"/>
                    <a:pt x="13149" y="4233"/>
                  </a:cubicBezTo>
                  <a:lnTo>
                    <a:pt x="8219" y="1274"/>
                  </a:lnTo>
                  <a:cubicBezTo>
                    <a:pt x="8219" y="1274"/>
                    <a:pt x="8219" y="1110"/>
                    <a:pt x="8054" y="1110"/>
                  </a:cubicBezTo>
                  <a:cubicBezTo>
                    <a:pt x="8054" y="946"/>
                    <a:pt x="8054" y="946"/>
                    <a:pt x="8219" y="781"/>
                  </a:cubicBezTo>
                  <a:lnTo>
                    <a:pt x="8383" y="781"/>
                  </a:lnTo>
                  <a:cubicBezTo>
                    <a:pt x="8438" y="726"/>
                    <a:pt x="8492" y="708"/>
                    <a:pt x="8541" y="708"/>
                  </a:cubicBezTo>
                  <a:close/>
                  <a:moveTo>
                    <a:pt x="8691" y="1"/>
                  </a:moveTo>
                  <a:cubicBezTo>
                    <a:pt x="8547" y="1"/>
                    <a:pt x="8383" y="42"/>
                    <a:pt x="8219" y="124"/>
                  </a:cubicBezTo>
                  <a:cubicBezTo>
                    <a:pt x="8054" y="124"/>
                    <a:pt x="7725" y="288"/>
                    <a:pt x="7561" y="453"/>
                  </a:cubicBezTo>
                  <a:cubicBezTo>
                    <a:pt x="7561" y="781"/>
                    <a:pt x="7397" y="1110"/>
                    <a:pt x="7561" y="1274"/>
                  </a:cubicBezTo>
                  <a:cubicBezTo>
                    <a:pt x="7561" y="1603"/>
                    <a:pt x="7725" y="1767"/>
                    <a:pt x="8054" y="1932"/>
                  </a:cubicBezTo>
                  <a:lnTo>
                    <a:pt x="12820" y="4890"/>
                  </a:lnTo>
                  <a:cubicBezTo>
                    <a:pt x="12820" y="4890"/>
                    <a:pt x="12985" y="5054"/>
                    <a:pt x="12985" y="5219"/>
                  </a:cubicBezTo>
                  <a:cubicBezTo>
                    <a:pt x="12985" y="5219"/>
                    <a:pt x="12985" y="5383"/>
                    <a:pt x="12820" y="5547"/>
                  </a:cubicBezTo>
                  <a:lnTo>
                    <a:pt x="6739" y="14916"/>
                  </a:lnTo>
                  <a:cubicBezTo>
                    <a:pt x="6643" y="15108"/>
                    <a:pt x="6490" y="15188"/>
                    <a:pt x="6347" y="15188"/>
                  </a:cubicBezTo>
                  <a:cubicBezTo>
                    <a:pt x="6246" y="15188"/>
                    <a:pt x="6150" y="15148"/>
                    <a:pt x="6082" y="15080"/>
                  </a:cubicBezTo>
                  <a:lnTo>
                    <a:pt x="1644" y="12615"/>
                  </a:lnTo>
                  <a:cubicBezTo>
                    <a:pt x="1470" y="12498"/>
                    <a:pt x="1295" y="12444"/>
                    <a:pt x="1128" y="12444"/>
                  </a:cubicBezTo>
                  <a:cubicBezTo>
                    <a:pt x="823" y="12444"/>
                    <a:pt x="542" y="12625"/>
                    <a:pt x="330" y="12943"/>
                  </a:cubicBezTo>
                  <a:cubicBezTo>
                    <a:pt x="1" y="13436"/>
                    <a:pt x="165" y="14094"/>
                    <a:pt x="658" y="14423"/>
                  </a:cubicBezTo>
                  <a:lnTo>
                    <a:pt x="5096" y="16888"/>
                  </a:lnTo>
                  <a:cubicBezTo>
                    <a:pt x="5502" y="17091"/>
                    <a:pt x="5908" y="17231"/>
                    <a:pt x="6315" y="17231"/>
                  </a:cubicBezTo>
                  <a:cubicBezTo>
                    <a:pt x="6566" y="17231"/>
                    <a:pt x="6817" y="17178"/>
                    <a:pt x="7068" y="17052"/>
                  </a:cubicBezTo>
                  <a:lnTo>
                    <a:pt x="8712" y="19024"/>
                  </a:lnTo>
                  <a:cubicBezTo>
                    <a:pt x="8219" y="19517"/>
                    <a:pt x="8054" y="20175"/>
                    <a:pt x="8054" y="20997"/>
                  </a:cubicBezTo>
                  <a:cubicBezTo>
                    <a:pt x="8054" y="21654"/>
                    <a:pt x="8383" y="22311"/>
                    <a:pt x="9040" y="22805"/>
                  </a:cubicBezTo>
                  <a:cubicBezTo>
                    <a:pt x="9369" y="23298"/>
                    <a:pt x="9862" y="23462"/>
                    <a:pt x="10519" y="23462"/>
                  </a:cubicBezTo>
                  <a:lnTo>
                    <a:pt x="10519" y="23626"/>
                  </a:lnTo>
                  <a:cubicBezTo>
                    <a:pt x="10519" y="24284"/>
                    <a:pt x="10848" y="24941"/>
                    <a:pt x="11341" y="25434"/>
                  </a:cubicBezTo>
                  <a:cubicBezTo>
                    <a:pt x="11999" y="25927"/>
                    <a:pt x="12492" y="26092"/>
                    <a:pt x="13149" y="26092"/>
                  </a:cubicBezTo>
                  <a:cubicBezTo>
                    <a:pt x="13313" y="26749"/>
                    <a:pt x="13642" y="27242"/>
                    <a:pt x="14135" y="27571"/>
                  </a:cubicBezTo>
                  <a:cubicBezTo>
                    <a:pt x="14628" y="28064"/>
                    <a:pt x="15286" y="28228"/>
                    <a:pt x="16107" y="28228"/>
                  </a:cubicBezTo>
                  <a:lnTo>
                    <a:pt x="16436" y="28228"/>
                  </a:lnTo>
                  <a:cubicBezTo>
                    <a:pt x="16601" y="28557"/>
                    <a:pt x="16765" y="28886"/>
                    <a:pt x="17094" y="29214"/>
                  </a:cubicBezTo>
                  <a:cubicBezTo>
                    <a:pt x="17587" y="29543"/>
                    <a:pt x="18244" y="29872"/>
                    <a:pt x="18901" y="29872"/>
                  </a:cubicBezTo>
                  <a:cubicBezTo>
                    <a:pt x="19723" y="29872"/>
                    <a:pt x="20381" y="29543"/>
                    <a:pt x="21038" y="28886"/>
                  </a:cubicBezTo>
                  <a:lnTo>
                    <a:pt x="22024" y="27735"/>
                  </a:lnTo>
                  <a:lnTo>
                    <a:pt x="23832" y="28557"/>
                  </a:lnTo>
                  <a:cubicBezTo>
                    <a:pt x="24489" y="28721"/>
                    <a:pt x="24983" y="28886"/>
                    <a:pt x="25640" y="28886"/>
                  </a:cubicBezTo>
                  <a:cubicBezTo>
                    <a:pt x="27119" y="28886"/>
                    <a:pt x="28270" y="28228"/>
                    <a:pt x="29091" y="27242"/>
                  </a:cubicBezTo>
                  <a:cubicBezTo>
                    <a:pt x="29256" y="27078"/>
                    <a:pt x="29420" y="26913"/>
                    <a:pt x="29420" y="26913"/>
                  </a:cubicBezTo>
                  <a:lnTo>
                    <a:pt x="29749" y="26256"/>
                  </a:lnTo>
                  <a:cubicBezTo>
                    <a:pt x="30571" y="25927"/>
                    <a:pt x="31228" y="25599"/>
                    <a:pt x="31557" y="24941"/>
                  </a:cubicBezTo>
                  <a:lnTo>
                    <a:pt x="31721" y="24612"/>
                  </a:lnTo>
                  <a:lnTo>
                    <a:pt x="31885" y="24612"/>
                  </a:lnTo>
                  <a:cubicBezTo>
                    <a:pt x="33200" y="24612"/>
                    <a:pt x="34515" y="23955"/>
                    <a:pt x="35337" y="22640"/>
                  </a:cubicBezTo>
                  <a:cubicBezTo>
                    <a:pt x="35994" y="22311"/>
                    <a:pt x="36487" y="21983"/>
                    <a:pt x="36816" y="21325"/>
                  </a:cubicBezTo>
                  <a:cubicBezTo>
                    <a:pt x="37309" y="20668"/>
                    <a:pt x="37473" y="19682"/>
                    <a:pt x="37145" y="18696"/>
                  </a:cubicBezTo>
                  <a:lnTo>
                    <a:pt x="39117" y="17381"/>
                  </a:lnTo>
                  <a:cubicBezTo>
                    <a:pt x="39446" y="17545"/>
                    <a:pt x="39610" y="17710"/>
                    <a:pt x="39939" y="17710"/>
                  </a:cubicBezTo>
                  <a:cubicBezTo>
                    <a:pt x="40115" y="17754"/>
                    <a:pt x="40291" y="17774"/>
                    <a:pt x="40467" y="17774"/>
                  </a:cubicBezTo>
                  <a:cubicBezTo>
                    <a:pt x="40948" y="17774"/>
                    <a:pt x="41430" y="17622"/>
                    <a:pt x="41911" y="17381"/>
                  </a:cubicBezTo>
                  <a:lnTo>
                    <a:pt x="44705" y="15573"/>
                  </a:lnTo>
                  <a:cubicBezTo>
                    <a:pt x="44869" y="15409"/>
                    <a:pt x="45034" y="15080"/>
                    <a:pt x="45034" y="14916"/>
                  </a:cubicBezTo>
                  <a:cubicBezTo>
                    <a:pt x="45198" y="14587"/>
                    <a:pt x="45034" y="14258"/>
                    <a:pt x="45034" y="14094"/>
                  </a:cubicBezTo>
                  <a:cubicBezTo>
                    <a:pt x="44821" y="13775"/>
                    <a:pt x="44472" y="13594"/>
                    <a:pt x="44118" y="13594"/>
                  </a:cubicBezTo>
                  <a:cubicBezTo>
                    <a:pt x="43924" y="13594"/>
                    <a:pt x="43729" y="13649"/>
                    <a:pt x="43554" y="13765"/>
                  </a:cubicBezTo>
                  <a:lnTo>
                    <a:pt x="40760" y="15573"/>
                  </a:lnTo>
                  <a:cubicBezTo>
                    <a:pt x="40596" y="15737"/>
                    <a:pt x="40596" y="15737"/>
                    <a:pt x="40432" y="15737"/>
                  </a:cubicBezTo>
                  <a:cubicBezTo>
                    <a:pt x="40267" y="15573"/>
                    <a:pt x="40103" y="15573"/>
                    <a:pt x="40103" y="15409"/>
                  </a:cubicBezTo>
                  <a:lnTo>
                    <a:pt x="34022" y="6041"/>
                  </a:lnTo>
                  <a:cubicBezTo>
                    <a:pt x="33858" y="5876"/>
                    <a:pt x="33858" y="5547"/>
                    <a:pt x="34022" y="5383"/>
                  </a:cubicBezTo>
                  <a:lnTo>
                    <a:pt x="38131" y="2425"/>
                  </a:lnTo>
                  <a:cubicBezTo>
                    <a:pt x="38624" y="2096"/>
                    <a:pt x="38788" y="1439"/>
                    <a:pt x="38459" y="946"/>
                  </a:cubicBezTo>
                  <a:cubicBezTo>
                    <a:pt x="38188" y="674"/>
                    <a:pt x="37917" y="552"/>
                    <a:pt x="37645" y="552"/>
                  </a:cubicBezTo>
                  <a:cubicBezTo>
                    <a:pt x="37424" y="552"/>
                    <a:pt x="37202" y="633"/>
                    <a:pt x="36980" y="781"/>
                  </a:cubicBezTo>
                  <a:lnTo>
                    <a:pt x="32871" y="3740"/>
                  </a:lnTo>
                  <a:cubicBezTo>
                    <a:pt x="32214" y="4233"/>
                    <a:pt x="31885" y="4890"/>
                    <a:pt x="31885" y="5712"/>
                  </a:cubicBezTo>
                  <a:cubicBezTo>
                    <a:pt x="30899" y="5712"/>
                    <a:pt x="29091" y="5712"/>
                    <a:pt x="27612" y="5054"/>
                  </a:cubicBezTo>
                  <a:cubicBezTo>
                    <a:pt x="27227" y="4862"/>
                    <a:pt x="26786" y="4782"/>
                    <a:pt x="26321" y="4782"/>
                  </a:cubicBezTo>
                  <a:cubicBezTo>
                    <a:pt x="25992" y="4782"/>
                    <a:pt x="25652" y="4822"/>
                    <a:pt x="25311" y="4890"/>
                  </a:cubicBezTo>
                  <a:lnTo>
                    <a:pt x="18737" y="6698"/>
                  </a:lnTo>
                  <a:cubicBezTo>
                    <a:pt x="18573" y="6698"/>
                    <a:pt x="18408" y="6862"/>
                    <a:pt x="18244" y="6862"/>
                  </a:cubicBezTo>
                  <a:cubicBezTo>
                    <a:pt x="17258" y="6698"/>
                    <a:pt x="15779" y="6205"/>
                    <a:pt x="14957" y="5712"/>
                  </a:cubicBezTo>
                  <a:cubicBezTo>
                    <a:pt x="15121" y="5383"/>
                    <a:pt x="15121" y="5054"/>
                    <a:pt x="14957" y="4726"/>
                  </a:cubicBezTo>
                  <a:cubicBezTo>
                    <a:pt x="14793" y="4068"/>
                    <a:pt x="14464" y="3411"/>
                    <a:pt x="13807" y="3082"/>
                  </a:cubicBezTo>
                  <a:lnTo>
                    <a:pt x="9040" y="124"/>
                  </a:lnTo>
                  <a:cubicBezTo>
                    <a:pt x="8958" y="42"/>
                    <a:pt x="8835" y="1"/>
                    <a:pt x="869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7" name="Google Shape;227;p32"/>
          <p:cNvGrpSpPr/>
          <p:nvPr/>
        </p:nvGrpSpPr>
        <p:grpSpPr>
          <a:xfrm>
            <a:off x="935796" y="3122733"/>
            <a:ext cx="388173" cy="383062"/>
            <a:chOff x="3446350" y="2497975"/>
            <a:chExt cx="624575" cy="616350"/>
          </a:xfrm>
        </p:grpSpPr>
        <p:sp>
          <p:nvSpPr>
            <p:cNvPr id="228" name="Google Shape;228;p32"/>
            <p:cNvSpPr/>
            <p:nvPr/>
          </p:nvSpPr>
          <p:spPr>
            <a:xfrm>
              <a:off x="3446350" y="2497975"/>
              <a:ext cx="624575" cy="616350"/>
            </a:xfrm>
            <a:custGeom>
              <a:rect b="b" l="l" r="r" t="t"/>
              <a:pathLst>
                <a:path extrusionOk="0" h="24654" w="24983">
                  <a:moveTo>
                    <a:pt x="23318" y="0"/>
                  </a:moveTo>
                  <a:cubicBezTo>
                    <a:pt x="22928" y="0"/>
                    <a:pt x="22517" y="164"/>
                    <a:pt x="22188" y="493"/>
                  </a:cubicBezTo>
                  <a:lnTo>
                    <a:pt x="658" y="22023"/>
                  </a:lnTo>
                  <a:cubicBezTo>
                    <a:pt x="1" y="22681"/>
                    <a:pt x="1" y="23667"/>
                    <a:pt x="658" y="24160"/>
                  </a:cubicBezTo>
                  <a:cubicBezTo>
                    <a:pt x="987" y="24489"/>
                    <a:pt x="1316" y="24653"/>
                    <a:pt x="1644" y="24653"/>
                  </a:cubicBezTo>
                  <a:cubicBezTo>
                    <a:pt x="2137" y="24653"/>
                    <a:pt x="2466" y="24489"/>
                    <a:pt x="2795" y="24160"/>
                  </a:cubicBezTo>
                  <a:lnTo>
                    <a:pt x="24325" y="2630"/>
                  </a:lnTo>
                  <a:cubicBezTo>
                    <a:pt x="24982" y="1972"/>
                    <a:pt x="24982" y="986"/>
                    <a:pt x="24325" y="493"/>
                  </a:cubicBezTo>
                  <a:cubicBezTo>
                    <a:pt x="24078" y="164"/>
                    <a:pt x="23709" y="0"/>
                    <a:pt x="233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32"/>
            <p:cNvSpPr/>
            <p:nvPr/>
          </p:nvSpPr>
          <p:spPr>
            <a:xfrm>
              <a:off x="3861350" y="2908850"/>
              <a:ext cx="205475" cy="205475"/>
            </a:xfrm>
            <a:custGeom>
              <a:rect b="b" l="l" r="r" t="t"/>
              <a:pathLst>
                <a:path extrusionOk="0" h="8219" w="8219">
                  <a:moveTo>
                    <a:pt x="4109" y="3123"/>
                  </a:moveTo>
                  <a:cubicBezTo>
                    <a:pt x="4767" y="3123"/>
                    <a:pt x="5095" y="3616"/>
                    <a:pt x="5095" y="4109"/>
                  </a:cubicBezTo>
                  <a:cubicBezTo>
                    <a:pt x="5095" y="4767"/>
                    <a:pt x="4767" y="5095"/>
                    <a:pt x="4109" y="5095"/>
                  </a:cubicBezTo>
                  <a:cubicBezTo>
                    <a:pt x="3616" y="5095"/>
                    <a:pt x="3123" y="4767"/>
                    <a:pt x="3123" y="4109"/>
                  </a:cubicBezTo>
                  <a:cubicBezTo>
                    <a:pt x="3123" y="3616"/>
                    <a:pt x="3616" y="3123"/>
                    <a:pt x="4109" y="3123"/>
                  </a:cubicBezTo>
                  <a:close/>
                  <a:moveTo>
                    <a:pt x="4109" y="0"/>
                  </a:moveTo>
                  <a:cubicBezTo>
                    <a:pt x="1808" y="0"/>
                    <a:pt x="0" y="1808"/>
                    <a:pt x="0" y="4109"/>
                  </a:cubicBezTo>
                  <a:cubicBezTo>
                    <a:pt x="0" y="6410"/>
                    <a:pt x="1808" y="8218"/>
                    <a:pt x="4109" y="8218"/>
                  </a:cubicBezTo>
                  <a:cubicBezTo>
                    <a:pt x="6410" y="8218"/>
                    <a:pt x="8218" y="6410"/>
                    <a:pt x="8218" y="4109"/>
                  </a:cubicBezTo>
                  <a:cubicBezTo>
                    <a:pt x="8218" y="1808"/>
                    <a:pt x="6410" y="0"/>
                    <a:pt x="410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Google Shape;230;p32"/>
            <p:cNvSpPr/>
            <p:nvPr/>
          </p:nvSpPr>
          <p:spPr>
            <a:xfrm>
              <a:off x="3450475" y="2497975"/>
              <a:ext cx="205450" cy="205450"/>
            </a:xfrm>
            <a:custGeom>
              <a:rect b="b" l="l" r="r" t="t"/>
              <a:pathLst>
                <a:path extrusionOk="0" h="8218" w="8218">
                  <a:moveTo>
                    <a:pt x="4109" y="3123"/>
                  </a:moveTo>
                  <a:cubicBezTo>
                    <a:pt x="4766" y="3123"/>
                    <a:pt x="5095" y="3616"/>
                    <a:pt x="5095" y="4109"/>
                  </a:cubicBezTo>
                  <a:cubicBezTo>
                    <a:pt x="5095" y="4766"/>
                    <a:pt x="4766" y="5095"/>
                    <a:pt x="4109" y="5095"/>
                  </a:cubicBezTo>
                  <a:cubicBezTo>
                    <a:pt x="3616" y="5095"/>
                    <a:pt x="3123" y="4766"/>
                    <a:pt x="3123" y="4109"/>
                  </a:cubicBezTo>
                  <a:cubicBezTo>
                    <a:pt x="3123" y="3616"/>
                    <a:pt x="3616" y="3123"/>
                    <a:pt x="4109" y="3123"/>
                  </a:cubicBezTo>
                  <a:close/>
                  <a:moveTo>
                    <a:pt x="4109" y="0"/>
                  </a:moveTo>
                  <a:cubicBezTo>
                    <a:pt x="1808" y="0"/>
                    <a:pt x="0" y="1808"/>
                    <a:pt x="0" y="4109"/>
                  </a:cubicBezTo>
                  <a:cubicBezTo>
                    <a:pt x="0" y="6410"/>
                    <a:pt x="1808" y="8218"/>
                    <a:pt x="4109" y="8218"/>
                  </a:cubicBezTo>
                  <a:cubicBezTo>
                    <a:pt x="6410" y="8218"/>
                    <a:pt x="8218" y="6410"/>
                    <a:pt x="8218" y="4109"/>
                  </a:cubicBezTo>
                  <a:cubicBezTo>
                    <a:pt x="8218" y="1808"/>
                    <a:pt x="6410" y="0"/>
                    <a:pt x="410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31" name="Google Shape;231;p32"/>
          <p:cNvGrpSpPr/>
          <p:nvPr/>
        </p:nvGrpSpPr>
        <p:grpSpPr>
          <a:xfrm>
            <a:off x="7798243" y="1461709"/>
            <a:ext cx="505637" cy="510733"/>
            <a:chOff x="3351850" y="2395250"/>
            <a:chExt cx="813575" cy="821775"/>
          </a:xfrm>
        </p:grpSpPr>
        <p:sp>
          <p:nvSpPr>
            <p:cNvPr id="232" name="Google Shape;232;p32"/>
            <p:cNvSpPr/>
            <p:nvPr/>
          </p:nvSpPr>
          <p:spPr>
            <a:xfrm>
              <a:off x="3351850" y="2871875"/>
              <a:ext cx="558825" cy="345150"/>
            </a:xfrm>
            <a:custGeom>
              <a:rect b="b" l="l" r="r" t="t"/>
              <a:pathLst>
                <a:path extrusionOk="0" h="13806" w="22353">
                  <a:moveTo>
                    <a:pt x="11177" y="2959"/>
                  </a:moveTo>
                  <a:cubicBezTo>
                    <a:pt x="16600" y="2959"/>
                    <a:pt x="18573" y="7067"/>
                    <a:pt x="19230" y="10683"/>
                  </a:cubicBezTo>
                  <a:lnTo>
                    <a:pt x="3616" y="10683"/>
                  </a:lnTo>
                  <a:cubicBezTo>
                    <a:pt x="3452" y="10683"/>
                    <a:pt x="3288" y="10683"/>
                    <a:pt x="3288" y="10519"/>
                  </a:cubicBezTo>
                  <a:cubicBezTo>
                    <a:pt x="3945" y="7067"/>
                    <a:pt x="5917" y="2959"/>
                    <a:pt x="11177" y="2959"/>
                  </a:cubicBezTo>
                  <a:close/>
                  <a:moveTo>
                    <a:pt x="11177" y="0"/>
                  </a:moveTo>
                  <a:cubicBezTo>
                    <a:pt x="5589" y="0"/>
                    <a:pt x="1480" y="3616"/>
                    <a:pt x="165" y="9861"/>
                  </a:cubicBezTo>
                  <a:cubicBezTo>
                    <a:pt x="1" y="10848"/>
                    <a:pt x="329" y="11834"/>
                    <a:pt x="822" y="12491"/>
                  </a:cubicBezTo>
                  <a:cubicBezTo>
                    <a:pt x="1480" y="13313"/>
                    <a:pt x="2466" y="13806"/>
                    <a:pt x="3616" y="13806"/>
                  </a:cubicBezTo>
                  <a:lnTo>
                    <a:pt x="18901" y="13806"/>
                  </a:lnTo>
                  <a:cubicBezTo>
                    <a:pt x="19887" y="13806"/>
                    <a:pt x="20873" y="13313"/>
                    <a:pt x="21531" y="12491"/>
                  </a:cubicBezTo>
                  <a:cubicBezTo>
                    <a:pt x="22188" y="11834"/>
                    <a:pt x="22353" y="10848"/>
                    <a:pt x="22188" y="9861"/>
                  </a:cubicBezTo>
                  <a:cubicBezTo>
                    <a:pt x="20873" y="3616"/>
                    <a:pt x="16929" y="0"/>
                    <a:pt x="1117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Google Shape;233;p32"/>
            <p:cNvSpPr/>
            <p:nvPr/>
          </p:nvSpPr>
          <p:spPr>
            <a:xfrm>
              <a:off x="3914775" y="2871875"/>
              <a:ext cx="250650" cy="345150"/>
            </a:xfrm>
            <a:custGeom>
              <a:rect b="b" l="l" r="r" t="t"/>
              <a:pathLst>
                <a:path extrusionOk="0" h="13806" w="10026">
                  <a:moveTo>
                    <a:pt x="1479" y="0"/>
                  </a:moveTo>
                  <a:cubicBezTo>
                    <a:pt x="657" y="0"/>
                    <a:pt x="0" y="658"/>
                    <a:pt x="0" y="1479"/>
                  </a:cubicBezTo>
                  <a:cubicBezTo>
                    <a:pt x="0" y="2301"/>
                    <a:pt x="657" y="2959"/>
                    <a:pt x="1479" y="2959"/>
                  </a:cubicBezTo>
                  <a:cubicBezTo>
                    <a:pt x="4766" y="2959"/>
                    <a:pt x="6081" y="6574"/>
                    <a:pt x="6738" y="9368"/>
                  </a:cubicBezTo>
                  <a:cubicBezTo>
                    <a:pt x="6903" y="9697"/>
                    <a:pt x="6738" y="10026"/>
                    <a:pt x="6574" y="10190"/>
                  </a:cubicBezTo>
                  <a:cubicBezTo>
                    <a:pt x="6410" y="10519"/>
                    <a:pt x="5917" y="10683"/>
                    <a:pt x="5588" y="10683"/>
                  </a:cubicBezTo>
                  <a:lnTo>
                    <a:pt x="3616" y="10683"/>
                  </a:lnTo>
                  <a:cubicBezTo>
                    <a:pt x="2794" y="10683"/>
                    <a:pt x="2137" y="11505"/>
                    <a:pt x="2137" y="12327"/>
                  </a:cubicBezTo>
                  <a:cubicBezTo>
                    <a:pt x="2137" y="13148"/>
                    <a:pt x="2794" y="13806"/>
                    <a:pt x="3616" y="13806"/>
                  </a:cubicBezTo>
                  <a:lnTo>
                    <a:pt x="5588" y="13806"/>
                  </a:lnTo>
                  <a:cubicBezTo>
                    <a:pt x="6903" y="13806"/>
                    <a:pt x="8218" y="13148"/>
                    <a:pt x="9039" y="12162"/>
                  </a:cubicBezTo>
                  <a:cubicBezTo>
                    <a:pt x="9861" y="11176"/>
                    <a:pt x="10026" y="10026"/>
                    <a:pt x="9861" y="8711"/>
                  </a:cubicBezTo>
                  <a:cubicBezTo>
                    <a:pt x="8546" y="3123"/>
                    <a:pt x="5588" y="0"/>
                    <a:pt x="147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32"/>
            <p:cNvSpPr/>
            <p:nvPr/>
          </p:nvSpPr>
          <p:spPr>
            <a:xfrm>
              <a:off x="3454575" y="2395250"/>
              <a:ext cx="357500" cy="361600"/>
            </a:xfrm>
            <a:custGeom>
              <a:rect b="b" l="l" r="r" t="t"/>
              <a:pathLst>
                <a:path extrusionOk="0" h="14464" w="14300">
                  <a:moveTo>
                    <a:pt x="7068" y="3123"/>
                  </a:moveTo>
                  <a:cubicBezTo>
                    <a:pt x="9369" y="3123"/>
                    <a:pt x="11176" y="4931"/>
                    <a:pt x="11176" y="7232"/>
                  </a:cubicBezTo>
                  <a:cubicBezTo>
                    <a:pt x="11176" y="9533"/>
                    <a:pt x="9369" y="11341"/>
                    <a:pt x="7068" y="11341"/>
                  </a:cubicBezTo>
                  <a:cubicBezTo>
                    <a:pt x="4931" y="11341"/>
                    <a:pt x="2959" y="9533"/>
                    <a:pt x="2959" y="7232"/>
                  </a:cubicBezTo>
                  <a:cubicBezTo>
                    <a:pt x="2959" y="4931"/>
                    <a:pt x="4931" y="3123"/>
                    <a:pt x="7068" y="3123"/>
                  </a:cubicBezTo>
                  <a:close/>
                  <a:moveTo>
                    <a:pt x="7068" y="0"/>
                  </a:moveTo>
                  <a:cubicBezTo>
                    <a:pt x="3123" y="0"/>
                    <a:pt x="0" y="3287"/>
                    <a:pt x="0" y="7232"/>
                  </a:cubicBezTo>
                  <a:cubicBezTo>
                    <a:pt x="0" y="11176"/>
                    <a:pt x="3123" y="14463"/>
                    <a:pt x="7068" y="14463"/>
                  </a:cubicBezTo>
                  <a:cubicBezTo>
                    <a:pt x="11012" y="14463"/>
                    <a:pt x="14299" y="11176"/>
                    <a:pt x="14299" y="7232"/>
                  </a:cubicBezTo>
                  <a:cubicBezTo>
                    <a:pt x="14299" y="3287"/>
                    <a:pt x="11012" y="0"/>
                    <a:pt x="706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32"/>
            <p:cNvSpPr/>
            <p:nvPr/>
          </p:nvSpPr>
          <p:spPr>
            <a:xfrm>
              <a:off x="3865450" y="2395250"/>
              <a:ext cx="205475" cy="361600"/>
            </a:xfrm>
            <a:custGeom>
              <a:rect b="b" l="l" r="r" t="t"/>
              <a:pathLst>
                <a:path extrusionOk="0" h="14464" w="8219">
                  <a:moveTo>
                    <a:pt x="1480" y="0"/>
                  </a:moveTo>
                  <a:cubicBezTo>
                    <a:pt x="658" y="0"/>
                    <a:pt x="1" y="658"/>
                    <a:pt x="1" y="1479"/>
                  </a:cubicBezTo>
                  <a:cubicBezTo>
                    <a:pt x="1" y="2466"/>
                    <a:pt x="658" y="3123"/>
                    <a:pt x="1480" y="3123"/>
                  </a:cubicBezTo>
                  <a:cubicBezTo>
                    <a:pt x="3945" y="3123"/>
                    <a:pt x="5096" y="5260"/>
                    <a:pt x="5096" y="7232"/>
                  </a:cubicBezTo>
                  <a:cubicBezTo>
                    <a:pt x="5096" y="9204"/>
                    <a:pt x="3945" y="11341"/>
                    <a:pt x="1480" y="11341"/>
                  </a:cubicBezTo>
                  <a:cubicBezTo>
                    <a:pt x="658" y="11341"/>
                    <a:pt x="1" y="11998"/>
                    <a:pt x="1" y="12820"/>
                  </a:cubicBezTo>
                  <a:cubicBezTo>
                    <a:pt x="1" y="13642"/>
                    <a:pt x="658" y="14463"/>
                    <a:pt x="1480" y="14463"/>
                  </a:cubicBezTo>
                  <a:cubicBezTo>
                    <a:pt x="5260" y="14463"/>
                    <a:pt x="8218" y="11341"/>
                    <a:pt x="8218" y="7232"/>
                  </a:cubicBezTo>
                  <a:cubicBezTo>
                    <a:pt x="8218" y="3123"/>
                    <a:pt x="5260" y="0"/>
                    <a:pt x="148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36" name="Google Shape;236;p32"/>
          <p:cNvGrpSpPr/>
          <p:nvPr/>
        </p:nvGrpSpPr>
        <p:grpSpPr>
          <a:xfrm>
            <a:off x="6355257" y="1461693"/>
            <a:ext cx="487769" cy="510733"/>
            <a:chOff x="3364175" y="2395250"/>
            <a:chExt cx="784825" cy="821775"/>
          </a:xfrm>
        </p:grpSpPr>
        <p:sp>
          <p:nvSpPr>
            <p:cNvPr id="237" name="Google Shape;237;p32"/>
            <p:cNvSpPr/>
            <p:nvPr/>
          </p:nvSpPr>
          <p:spPr>
            <a:xfrm>
              <a:off x="3553175" y="2395250"/>
              <a:ext cx="410925" cy="410900"/>
            </a:xfrm>
            <a:custGeom>
              <a:rect b="b" l="l" r="r" t="t"/>
              <a:pathLst>
                <a:path extrusionOk="0" h="16436" w="16437">
                  <a:moveTo>
                    <a:pt x="8219" y="3123"/>
                  </a:moveTo>
                  <a:cubicBezTo>
                    <a:pt x="11013" y="3123"/>
                    <a:pt x="13314" y="5424"/>
                    <a:pt x="13314" y="8218"/>
                  </a:cubicBezTo>
                  <a:cubicBezTo>
                    <a:pt x="13314" y="11012"/>
                    <a:pt x="11013" y="13313"/>
                    <a:pt x="8219" y="13313"/>
                  </a:cubicBezTo>
                  <a:cubicBezTo>
                    <a:pt x="5425" y="13313"/>
                    <a:pt x="3124" y="11012"/>
                    <a:pt x="3124" y="8218"/>
                  </a:cubicBezTo>
                  <a:cubicBezTo>
                    <a:pt x="3124" y="5424"/>
                    <a:pt x="5425" y="3123"/>
                    <a:pt x="8219" y="3123"/>
                  </a:cubicBezTo>
                  <a:close/>
                  <a:moveTo>
                    <a:pt x="8219" y="0"/>
                  </a:moveTo>
                  <a:cubicBezTo>
                    <a:pt x="3617" y="0"/>
                    <a:pt x="1" y="3616"/>
                    <a:pt x="1" y="8218"/>
                  </a:cubicBezTo>
                  <a:cubicBezTo>
                    <a:pt x="1" y="12820"/>
                    <a:pt x="3617" y="16436"/>
                    <a:pt x="8219" y="16436"/>
                  </a:cubicBezTo>
                  <a:cubicBezTo>
                    <a:pt x="12820" y="16436"/>
                    <a:pt x="16436" y="12820"/>
                    <a:pt x="16436" y="8218"/>
                  </a:cubicBezTo>
                  <a:cubicBezTo>
                    <a:pt x="16436" y="3616"/>
                    <a:pt x="12820" y="0"/>
                    <a:pt x="82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32"/>
            <p:cNvSpPr/>
            <p:nvPr/>
          </p:nvSpPr>
          <p:spPr>
            <a:xfrm>
              <a:off x="3364175" y="2871875"/>
              <a:ext cx="784825" cy="345150"/>
            </a:xfrm>
            <a:custGeom>
              <a:rect b="b" l="l" r="r" t="t"/>
              <a:pathLst>
                <a:path extrusionOk="0" h="13806" w="31393">
                  <a:moveTo>
                    <a:pt x="15779" y="2959"/>
                  </a:moveTo>
                  <a:cubicBezTo>
                    <a:pt x="23339" y="2959"/>
                    <a:pt x="26626" y="6246"/>
                    <a:pt x="28105" y="8875"/>
                  </a:cubicBezTo>
                  <a:cubicBezTo>
                    <a:pt x="28269" y="9204"/>
                    <a:pt x="28269" y="9533"/>
                    <a:pt x="28105" y="9861"/>
                  </a:cubicBezTo>
                  <a:cubicBezTo>
                    <a:pt x="27776" y="10354"/>
                    <a:pt x="27119" y="10683"/>
                    <a:pt x="26297" y="10683"/>
                  </a:cubicBezTo>
                  <a:lnTo>
                    <a:pt x="5260" y="10683"/>
                  </a:lnTo>
                  <a:cubicBezTo>
                    <a:pt x="4438" y="10683"/>
                    <a:pt x="3781" y="10354"/>
                    <a:pt x="3452" y="9861"/>
                  </a:cubicBezTo>
                  <a:cubicBezTo>
                    <a:pt x="3288" y="9533"/>
                    <a:pt x="3288" y="9204"/>
                    <a:pt x="3452" y="8875"/>
                  </a:cubicBezTo>
                  <a:cubicBezTo>
                    <a:pt x="4931" y="6246"/>
                    <a:pt x="8218" y="2959"/>
                    <a:pt x="15779" y="2959"/>
                  </a:cubicBezTo>
                  <a:close/>
                  <a:moveTo>
                    <a:pt x="15779" y="0"/>
                  </a:moveTo>
                  <a:cubicBezTo>
                    <a:pt x="6575" y="0"/>
                    <a:pt x="2630" y="4109"/>
                    <a:pt x="822" y="7396"/>
                  </a:cubicBezTo>
                  <a:cubicBezTo>
                    <a:pt x="1" y="8875"/>
                    <a:pt x="165" y="10354"/>
                    <a:pt x="822" y="11505"/>
                  </a:cubicBezTo>
                  <a:cubicBezTo>
                    <a:pt x="1644" y="12984"/>
                    <a:pt x="3288" y="13806"/>
                    <a:pt x="5260" y="13806"/>
                  </a:cubicBezTo>
                  <a:lnTo>
                    <a:pt x="26297" y="13806"/>
                  </a:lnTo>
                  <a:cubicBezTo>
                    <a:pt x="28105" y="13806"/>
                    <a:pt x="29749" y="12984"/>
                    <a:pt x="30735" y="11505"/>
                  </a:cubicBezTo>
                  <a:cubicBezTo>
                    <a:pt x="31392" y="10190"/>
                    <a:pt x="31392" y="8711"/>
                    <a:pt x="30735" y="7396"/>
                  </a:cubicBezTo>
                  <a:cubicBezTo>
                    <a:pt x="28927" y="4109"/>
                    <a:pt x="24818" y="0"/>
                    <a:pt x="1577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39" name="Google Shape;239;p32"/>
          <p:cNvSpPr/>
          <p:nvPr/>
        </p:nvSpPr>
        <p:spPr>
          <a:xfrm>
            <a:off x="874558" y="3832230"/>
            <a:ext cx="510733" cy="510733"/>
          </a:xfrm>
          <a:custGeom>
            <a:rect b="b" l="l" r="r" t="t"/>
            <a:pathLst>
              <a:path extrusionOk="0" h="32871" w="32871">
                <a:moveTo>
                  <a:pt x="27283" y="3123"/>
                </a:moveTo>
                <a:cubicBezTo>
                  <a:pt x="28598" y="3123"/>
                  <a:pt x="29748" y="4273"/>
                  <a:pt x="29748" y="5588"/>
                </a:cubicBezTo>
                <a:lnTo>
                  <a:pt x="29748" y="21037"/>
                </a:lnTo>
                <a:cubicBezTo>
                  <a:pt x="29748" y="22517"/>
                  <a:pt x="28598" y="23667"/>
                  <a:pt x="27283" y="23667"/>
                </a:cubicBezTo>
                <a:lnTo>
                  <a:pt x="5588" y="23667"/>
                </a:lnTo>
                <a:cubicBezTo>
                  <a:pt x="4273" y="23667"/>
                  <a:pt x="3123" y="22517"/>
                  <a:pt x="3123" y="21037"/>
                </a:cubicBezTo>
                <a:lnTo>
                  <a:pt x="3123" y="5588"/>
                </a:lnTo>
                <a:cubicBezTo>
                  <a:pt x="3123" y="4273"/>
                  <a:pt x="4273" y="3123"/>
                  <a:pt x="5588" y="3123"/>
                </a:cubicBezTo>
                <a:close/>
                <a:moveTo>
                  <a:pt x="5588" y="0"/>
                </a:moveTo>
                <a:cubicBezTo>
                  <a:pt x="2466" y="0"/>
                  <a:pt x="0" y="2466"/>
                  <a:pt x="0" y="5588"/>
                </a:cubicBezTo>
                <a:lnTo>
                  <a:pt x="0" y="21037"/>
                </a:lnTo>
                <a:cubicBezTo>
                  <a:pt x="0" y="24160"/>
                  <a:pt x="2466" y="26790"/>
                  <a:pt x="5588" y="26790"/>
                </a:cubicBezTo>
                <a:lnTo>
                  <a:pt x="14299" y="26790"/>
                </a:lnTo>
                <a:lnTo>
                  <a:pt x="9040" y="30077"/>
                </a:lnTo>
                <a:cubicBezTo>
                  <a:pt x="8218" y="30406"/>
                  <a:pt x="8054" y="31392"/>
                  <a:pt x="8382" y="32213"/>
                </a:cubicBezTo>
                <a:cubicBezTo>
                  <a:pt x="8711" y="32652"/>
                  <a:pt x="9259" y="32871"/>
                  <a:pt x="9782" y="32871"/>
                </a:cubicBezTo>
                <a:cubicBezTo>
                  <a:pt x="10044" y="32871"/>
                  <a:pt x="10300" y="32816"/>
                  <a:pt x="10519" y="32707"/>
                </a:cubicBezTo>
                <a:lnTo>
                  <a:pt x="16436" y="29091"/>
                </a:lnTo>
                <a:lnTo>
                  <a:pt x="22352" y="32707"/>
                </a:lnTo>
                <a:cubicBezTo>
                  <a:pt x="22517" y="32871"/>
                  <a:pt x="22845" y="32871"/>
                  <a:pt x="23174" y="32871"/>
                </a:cubicBezTo>
                <a:cubicBezTo>
                  <a:pt x="23667" y="32871"/>
                  <a:pt x="24160" y="32542"/>
                  <a:pt x="24489" y="32213"/>
                </a:cubicBezTo>
                <a:cubicBezTo>
                  <a:pt x="24818" y="31392"/>
                  <a:pt x="24653" y="30406"/>
                  <a:pt x="23996" y="30077"/>
                </a:cubicBezTo>
                <a:lnTo>
                  <a:pt x="18572" y="26790"/>
                </a:lnTo>
                <a:lnTo>
                  <a:pt x="27283" y="26790"/>
                </a:lnTo>
                <a:cubicBezTo>
                  <a:pt x="30406" y="26790"/>
                  <a:pt x="32871" y="24160"/>
                  <a:pt x="32871" y="21037"/>
                </a:cubicBezTo>
                <a:lnTo>
                  <a:pt x="32871" y="5588"/>
                </a:lnTo>
                <a:cubicBezTo>
                  <a:pt x="32871" y="2466"/>
                  <a:pt x="30406" y="0"/>
                  <a:pt x="27283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32"/>
          <p:cNvSpPr/>
          <p:nvPr/>
        </p:nvSpPr>
        <p:spPr>
          <a:xfrm>
            <a:off x="5015974" y="3797567"/>
            <a:ext cx="385625" cy="383062"/>
          </a:xfrm>
          <a:custGeom>
            <a:rect b="b" l="l" r="r" t="t"/>
            <a:pathLst>
              <a:path extrusionOk="0" h="24654" w="24819">
                <a:moveTo>
                  <a:pt x="5753" y="0"/>
                </a:moveTo>
                <a:cubicBezTo>
                  <a:pt x="4931" y="0"/>
                  <a:pt x="4274" y="658"/>
                  <a:pt x="4274" y="1479"/>
                </a:cubicBezTo>
                <a:cubicBezTo>
                  <a:pt x="4274" y="2465"/>
                  <a:pt x="4931" y="3123"/>
                  <a:pt x="5753" y="3123"/>
                </a:cubicBezTo>
                <a:lnTo>
                  <a:pt x="19559" y="3123"/>
                </a:lnTo>
                <a:lnTo>
                  <a:pt x="658" y="22023"/>
                </a:lnTo>
                <a:cubicBezTo>
                  <a:pt x="1" y="22681"/>
                  <a:pt x="1" y="23667"/>
                  <a:pt x="658" y="24160"/>
                </a:cubicBezTo>
                <a:cubicBezTo>
                  <a:pt x="987" y="24489"/>
                  <a:pt x="1316" y="24653"/>
                  <a:pt x="1644" y="24653"/>
                </a:cubicBezTo>
                <a:cubicBezTo>
                  <a:pt x="2137" y="24653"/>
                  <a:pt x="2466" y="24489"/>
                  <a:pt x="2795" y="24160"/>
                </a:cubicBezTo>
                <a:lnTo>
                  <a:pt x="21695" y="5259"/>
                </a:lnTo>
                <a:lnTo>
                  <a:pt x="21695" y="19065"/>
                </a:lnTo>
                <a:cubicBezTo>
                  <a:pt x="21695" y="19887"/>
                  <a:pt x="22517" y="20544"/>
                  <a:pt x="23339" y="20544"/>
                </a:cubicBezTo>
                <a:cubicBezTo>
                  <a:pt x="24161" y="20544"/>
                  <a:pt x="24818" y="19887"/>
                  <a:pt x="24818" y="19065"/>
                </a:cubicBezTo>
                <a:lnTo>
                  <a:pt x="24818" y="1479"/>
                </a:lnTo>
                <a:cubicBezTo>
                  <a:pt x="24818" y="658"/>
                  <a:pt x="24161" y="0"/>
                  <a:pt x="2333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41" name="Google Shape;241;p32"/>
          <p:cNvGrpSpPr/>
          <p:nvPr/>
        </p:nvGrpSpPr>
        <p:grpSpPr>
          <a:xfrm>
            <a:off x="3633389" y="2310277"/>
            <a:ext cx="400930" cy="459522"/>
            <a:chOff x="3438150" y="2437350"/>
            <a:chExt cx="645100" cy="739375"/>
          </a:xfrm>
        </p:grpSpPr>
        <p:sp>
          <p:nvSpPr>
            <p:cNvPr id="242" name="Google Shape;242;p32"/>
            <p:cNvSpPr/>
            <p:nvPr/>
          </p:nvSpPr>
          <p:spPr>
            <a:xfrm>
              <a:off x="3438150" y="2437350"/>
              <a:ext cx="645100" cy="739375"/>
            </a:xfrm>
            <a:custGeom>
              <a:rect b="b" l="l" r="r" t="t"/>
              <a:pathLst>
                <a:path extrusionOk="0" h="29575" w="25804">
                  <a:moveTo>
                    <a:pt x="15614" y="5055"/>
                  </a:moveTo>
                  <a:lnTo>
                    <a:pt x="20544" y="9985"/>
                  </a:lnTo>
                  <a:cubicBezTo>
                    <a:pt x="19740" y="10078"/>
                    <a:pt x="19053" y="10136"/>
                    <a:pt x="18469" y="10136"/>
                  </a:cubicBezTo>
                  <a:cubicBezTo>
                    <a:pt x="15947" y="10136"/>
                    <a:pt x="15347" y="9058"/>
                    <a:pt x="15614" y="5055"/>
                  </a:cubicBezTo>
                  <a:close/>
                  <a:moveTo>
                    <a:pt x="9615" y="1"/>
                  </a:moveTo>
                  <a:cubicBezTo>
                    <a:pt x="8218" y="1"/>
                    <a:pt x="6821" y="42"/>
                    <a:pt x="5424" y="124"/>
                  </a:cubicBezTo>
                  <a:cubicBezTo>
                    <a:pt x="2137" y="124"/>
                    <a:pt x="0" y="2096"/>
                    <a:pt x="0" y="5383"/>
                  </a:cubicBezTo>
                  <a:lnTo>
                    <a:pt x="0" y="24120"/>
                  </a:lnTo>
                  <a:cubicBezTo>
                    <a:pt x="0" y="27351"/>
                    <a:pt x="2306" y="29575"/>
                    <a:pt x="5298" y="29575"/>
                  </a:cubicBezTo>
                  <a:cubicBezTo>
                    <a:pt x="5501" y="29575"/>
                    <a:pt x="5708" y="29564"/>
                    <a:pt x="5917" y="29543"/>
                  </a:cubicBezTo>
                  <a:cubicBezTo>
                    <a:pt x="6739" y="29379"/>
                    <a:pt x="7232" y="28886"/>
                    <a:pt x="7232" y="28064"/>
                  </a:cubicBezTo>
                  <a:cubicBezTo>
                    <a:pt x="7396" y="27242"/>
                    <a:pt x="6739" y="26749"/>
                    <a:pt x="5917" y="26749"/>
                  </a:cubicBezTo>
                  <a:lnTo>
                    <a:pt x="4931" y="26749"/>
                  </a:lnTo>
                  <a:cubicBezTo>
                    <a:pt x="3616" y="26585"/>
                    <a:pt x="2794" y="25763"/>
                    <a:pt x="2794" y="24448"/>
                  </a:cubicBezTo>
                  <a:cubicBezTo>
                    <a:pt x="2794" y="18039"/>
                    <a:pt x="2794" y="11465"/>
                    <a:pt x="2794" y="5055"/>
                  </a:cubicBezTo>
                  <a:cubicBezTo>
                    <a:pt x="2794" y="3740"/>
                    <a:pt x="3780" y="2918"/>
                    <a:pt x="5095" y="2754"/>
                  </a:cubicBezTo>
                  <a:lnTo>
                    <a:pt x="12820" y="2754"/>
                  </a:lnTo>
                  <a:lnTo>
                    <a:pt x="12820" y="7356"/>
                  </a:lnTo>
                  <a:cubicBezTo>
                    <a:pt x="12820" y="10971"/>
                    <a:pt x="14956" y="12944"/>
                    <a:pt x="18572" y="12944"/>
                  </a:cubicBezTo>
                  <a:lnTo>
                    <a:pt x="23009" y="12944"/>
                  </a:lnTo>
                  <a:cubicBezTo>
                    <a:pt x="23009" y="16888"/>
                    <a:pt x="23009" y="20668"/>
                    <a:pt x="23009" y="24448"/>
                  </a:cubicBezTo>
                  <a:cubicBezTo>
                    <a:pt x="23009" y="25763"/>
                    <a:pt x="22023" y="26585"/>
                    <a:pt x="20709" y="26749"/>
                  </a:cubicBezTo>
                  <a:lnTo>
                    <a:pt x="19722" y="26749"/>
                  </a:lnTo>
                  <a:cubicBezTo>
                    <a:pt x="18901" y="26914"/>
                    <a:pt x="18243" y="27407"/>
                    <a:pt x="18408" y="28064"/>
                  </a:cubicBezTo>
                  <a:cubicBezTo>
                    <a:pt x="18572" y="28722"/>
                    <a:pt x="19229" y="29379"/>
                    <a:pt x="19558" y="29379"/>
                  </a:cubicBezTo>
                  <a:cubicBezTo>
                    <a:pt x="19919" y="29455"/>
                    <a:pt x="20278" y="29491"/>
                    <a:pt x="20630" y="29491"/>
                  </a:cubicBezTo>
                  <a:cubicBezTo>
                    <a:pt x="23327" y="29491"/>
                    <a:pt x="25658" y="27356"/>
                    <a:pt x="25803" y="24448"/>
                  </a:cubicBezTo>
                  <a:cubicBezTo>
                    <a:pt x="25803" y="20340"/>
                    <a:pt x="25803" y="16066"/>
                    <a:pt x="25803" y="11958"/>
                  </a:cubicBezTo>
                  <a:lnTo>
                    <a:pt x="25639" y="11793"/>
                  </a:lnTo>
                  <a:cubicBezTo>
                    <a:pt x="25639" y="11300"/>
                    <a:pt x="25475" y="10643"/>
                    <a:pt x="24982" y="10314"/>
                  </a:cubicBezTo>
                  <a:cubicBezTo>
                    <a:pt x="21859" y="7191"/>
                    <a:pt x="18736" y="3904"/>
                    <a:pt x="15449" y="782"/>
                  </a:cubicBezTo>
                  <a:cubicBezTo>
                    <a:pt x="15121" y="289"/>
                    <a:pt x="14299" y="124"/>
                    <a:pt x="13806" y="124"/>
                  </a:cubicBezTo>
                  <a:cubicBezTo>
                    <a:pt x="12409" y="42"/>
                    <a:pt x="11012" y="1"/>
                    <a:pt x="961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32"/>
            <p:cNvSpPr/>
            <p:nvPr/>
          </p:nvSpPr>
          <p:spPr>
            <a:xfrm>
              <a:off x="3618925" y="2851325"/>
              <a:ext cx="283525" cy="323600"/>
            </a:xfrm>
            <a:custGeom>
              <a:rect b="b" l="l" r="r" t="t"/>
              <a:pathLst>
                <a:path extrusionOk="0" h="12944" w="11341">
                  <a:moveTo>
                    <a:pt x="5589" y="0"/>
                  </a:moveTo>
                  <a:cubicBezTo>
                    <a:pt x="4602" y="0"/>
                    <a:pt x="4274" y="658"/>
                    <a:pt x="4274" y="1644"/>
                  </a:cubicBezTo>
                  <a:lnTo>
                    <a:pt x="4274" y="3452"/>
                  </a:lnTo>
                  <a:lnTo>
                    <a:pt x="4274" y="7889"/>
                  </a:lnTo>
                  <a:cubicBezTo>
                    <a:pt x="3452" y="7068"/>
                    <a:pt x="3123" y="6575"/>
                    <a:pt x="2466" y="6082"/>
                  </a:cubicBezTo>
                  <a:cubicBezTo>
                    <a:pt x="2189" y="5712"/>
                    <a:pt x="1808" y="5499"/>
                    <a:pt x="1412" y="5499"/>
                  </a:cubicBezTo>
                  <a:cubicBezTo>
                    <a:pt x="1102" y="5499"/>
                    <a:pt x="782" y="5629"/>
                    <a:pt x="494" y="5917"/>
                  </a:cubicBezTo>
                  <a:cubicBezTo>
                    <a:pt x="1" y="6575"/>
                    <a:pt x="1" y="7232"/>
                    <a:pt x="494" y="7889"/>
                  </a:cubicBezTo>
                  <a:cubicBezTo>
                    <a:pt x="1808" y="9369"/>
                    <a:pt x="3123" y="10848"/>
                    <a:pt x="4438" y="12327"/>
                  </a:cubicBezTo>
                  <a:cubicBezTo>
                    <a:pt x="4849" y="12738"/>
                    <a:pt x="5260" y="12943"/>
                    <a:pt x="5650" y="12943"/>
                  </a:cubicBezTo>
                  <a:cubicBezTo>
                    <a:pt x="6041" y="12943"/>
                    <a:pt x="6410" y="12738"/>
                    <a:pt x="6739" y="12327"/>
                  </a:cubicBezTo>
                  <a:cubicBezTo>
                    <a:pt x="8054" y="10848"/>
                    <a:pt x="9369" y="9369"/>
                    <a:pt x="10684" y="7889"/>
                  </a:cubicBezTo>
                  <a:cubicBezTo>
                    <a:pt x="11177" y="7232"/>
                    <a:pt x="11341" y="6575"/>
                    <a:pt x="10684" y="5917"/>
                  </a:cubicBezTo>
                  <a:cubicBezTo>
                    <a:pt x="10323" y="5629"/>
                    <a:pt x="9995" y="5499"/>
                    <a:pt x="9684" y="5499"/>
                  </a:cubicBezTo>
                  <a:cubicBezTo>
                    <a:pt x="9285" y="5499"/>
                    <a:pt x="8916" y="5712"/>
                    <a:pt x="8547" y="6082"/>
                  </a:cubicBezTo>
                  <a:cubicBezTo>
                    <a:pt x="8054" y="6575"/>
                    <a:pt x="7561" y="7232"/>
                    <a:pt x="6903" y="7889"/>
                  </a:cubicBezTo>
                  <a:lnTo>
                    <a:pt x="6903" y="1644"/>
                  </a:lnTo>
                  <a:cubicBezTo>
                    <a:pt x="6903" y="658"/>
                    <a:pt x="6575" y="0"/>
                    <a:pt x="558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44" name="Google Shape;244;p32"/>
          <p:cNvSpPr/>
          <p:nvPr/>
        </p:nvSpPr>
        <p:spPr>
          <a:xfrm>
            <a:off x="7790108" y="3058903"/>
            <a:ext cx="510733" cy="510733"/>
          </a:xfrm>
          <a:custGeom>
            <a:rect b="b" l="l" r="r" t="t"/>
            <a:pathLst>
              <a:path extrusionOk="0" h="32871" w="32871">
                <a:moveTo>
                  <a:pt x="27283" y="3123"/>
                </a:moveTo>
                <a:cubicBezTo>
                  <a:pt x="28598" y="3123"/>
                  <a:pt x="29748" y="4273"/>
                  <a:pt x="29748" y="5588"/>
                </a:cubicBezTo>
                <a:lnTo>
                  <a:pt x="29748" y="13477"/>
                </a:lnTo>
                <a:lnTo>
                  <a:pt x="26954" y="10190"/>
                </a:lnTo>
                <a:cubicBezTo>
                  <a:pt x="25968" y="8875"/>
                  <a:pt x="24325" y="8218"/>
                  <a:pt x="22681" y="8218"/>
                </a:cubicBezTo>
                <a:cubicBezTo>
                  <a:pt x="20873" y="8218"/>
                  <a:pt x="19394" y="9040"/>
                  <a:pt x="18243" y="10355"/>
                </a:cubicBezTo>
                <a:lnTo>
                  <a:pt x="18079" y="10683"/>
                </a:lnTo>
                <a:cubicBezTo>
                  <a:pt x="17422" y="11669"/>
                  <a:pt x="15614" y="13806"/>
                  <a:pt x="14135" y="15778"/>
                </a:cubicBezTo>
                <a:cubicBezTo>
                  <a:pt x="13149" y="14792"/>
                  <a:pt x="11834" y="14299"/>
                  <a:pt x="10355" y="14299"/>
                </a:cubicBezTo>
                <a:cubicBezTo>
                  <a:pt x="8547" y="14463"/>
                  <a:pt x="7067" y="15121"/>
                  <a:pt x="5917" y="16600"/>
                </a:cubicBezTo>
                <a:lnTo>
                  <a:pt x="3123" y="20216"/>
                </a:lnTo>
                <a:lnTo>
                  <a:pt x="3123" y="5588"/>
                </a:lnTo>
                <a:cubicBezTo>
                  <a:pt x="3123" y="4273"/>
                  <a:pt x="4273" y="3123"/>
                  <a:pt x="5588" y="3123"/>
                </a:cubicBezTo>
                <a:close/>
                <a:moveTo>
                  <a:pt x="22681" y="11341"/>
                </a:moveTo>
                <a:cubicBezTo>
                  <a:pt x="23503" y="11341"/>
                  <a:pt x="24160" y="11669"/>
                  <a:pt x="24653" y="12162"/>
                </a:cubicBezTo>
                <a:lnTo>
                  <a:pt x="29584" y="17915"/>
                </a:lnTo>
                <a:cubicBezTo>
                  <a:pt x="29748" y="18079"/>
                  <a:pt x="29748" y="18079"/>
                  <a:pt x="29748" y="18079"/>
                </a:cubicBezTo>
                <a:lnTo>
                  <a:pt x="29748" y="27283"/>
                </a:lnTo>
                <a:cubicBezTo>
                  <a:pt x="29748" y="28598"/>
                  <a:pt x="28598" y="29748"/>
                  <a:pt x="27283" y="29748"/>
                </a:cubicBezTo>
                <a:lnTo>
                  <a:pt x="5588" y="29748"/>
                </a:lnTo>
                <a:cubicBezTo>
                  <a:pt x="4273" y="29748"/>
                  <a:pt x="3123" y="28598"/>
                  <a:pt x="3123" y="27283"/>
                </a:cubicBezTo>
                <a:lnTo>
                  <a:pt x="3123" y="25146"/>
                </a:lnTo>
                <a:lnTo>
                  <a:pt x="8382" y="18408"/>
                </a:lnTo>
                <a:cubicBezTo>
                  <a:pt x="8875" y="17750"/>
                  <a:pt x="9533" y="17422"/>
                  <a:pt x="10355" y="17422"/>
                </a:cubicBezTo>
                <a:cubicBezTo>
                  <a:pt x="11012" y="17422"/>
                  <a:pt x="11834" y="17750"/>
                  <a:pt x="12327" y="18408"/>
                </a:cubicBezTo>
                <a:lnTo>
                  <a:pt x="12984" y="19065"/>
                </a:lnTo>
                <a:lnTo>
                  <a:pt x="12984" y="19230"/>
                </a:lnTo>
                <a:lnTo>
                  <a:pt x="17257" y="24160"/>
                </a:lnTo>
                <a:cubicBezTo>
                  <a:pt x="17610" y="24512"/>
                  <a:pt x="18056" y="24676"/>
                  <a:pt x="18496" y="24676"/>
                </a:cubicBezTo>
                <a:cubicBezTo>
                  <a:pt x="18877" y="24676"/>
                  <a:pt x="19253" y="24553"/>
                  <a:pt x="19558" y="24325"/>
                </a:cubicBezTo>
                <a:cubicBezTo>
                  <a:pt x="20051" y="23667"/>
                  <a:pt x="20216" y="22681"/>
                  <a:pt x="19723" y="22188"/>
                </a:cubicBezTo>
                <a:lnTo>
                  <a:pt x="16271" y="18079"/>
                </a:lnTo>
                <a:cubicBezTo>
                  <a:pt x="17915" y="15943"/>
                  <a:pt x="19723" y="13642"/>
                  <a:pt x="20380" y="12655"/>
                </a:cubicBezTo>
                <a:lnTo>
                  <a:pt x="20709" y="12327"/>
                </a:lnTo>
                <a:cubicBezTo>
                  <a:pt x="21202" y="11669"/>
                  <a:pt x="21859" y="11341"/>
                  <a:pt x="22681" y="11341"/>
                </a:cubicBezTo>
                <a:close/>
                <a:moveTo>
                  <a:pt x="5588" y="0"/>
                </a:moveTo>
                <a:cubicBezTo>
                  <a:pt x="2466" y="0"/>
                  <a:pt x="0" y="2466"/>
                  <a:pt x="0" y="5588"/>
                </a:cubicBezTo>
                <a:lnTo>
                  <a:pt x="0" y="24653"/>
                </a:lnTo>
                <a:lnTo>
                  <a:pt x="0" y="27283"/>
                </a:lnTo>
                <a:cubicBezTo>
                  <a:pt x="0" y="30406"/>
                  <a:pt x="2466" y="32871"/>
                  <a:pt x="5588" y="32871"/>
                </a:cubicBezTo>
                <a:lnTo>
                  <a:pt x="27283" y="32871"/>
                </a:lnTo>
                <a:cubicBezTo>
                  <a:pt x="30406" y="32871"/>
                  <a:pt x="32871" y="30406"/>
                  <a:pt x="32871" y="27283"/>
                </a:cubicBezTo>
                <a:lnTo>
                  <a:pt x="32871" y="5588"/>
                </a:lnTo>
                <a:cubicBezTo>
                  <a:pt x="32871" y="2466"/>
                  <a:pt x="30406" y="0"/>
                  <a:pt x="27283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45" name="Google Shape;245;p32"/>
          <p:cNvGrpSpPr/>
          <p:nvPr/>
        </p:nvGrpSpPr>
        <p:grpSpPr>
          <a:xfrm>
            <a:off x="2224893" y="2284664"/>
            <a:ext cx="510749" cy="510749"/>
            <a:chOff x="3446350" y="2259650"/>
            <a:chExt cx="821800" cy="821800"/>
          </a:xfrm>
        </p:grpSpPr>
        <p:sp>
          <p:nvSpPr>
            <p:cNvPr id="246" name="Google Shape;246;p32"/>
            <p:cNvSpPr/>
            <p:nvPr/>
          </p:nvSpPr>
          <p:spPr>
            <a:xfrm>
              <a:off x="3803825" y="2670525"/>
              <a:ext cx="102750" cy="205475"/>
            </a:xfrm>
            <a:custGeom>
              <a:rect b="b" l="l" r="r" t="t"/>
              <a:pathLst>
                <a:path extrusionOk="0" h="8219" w="4110">
                  <a:moveTo>
                    <a:pt x="2137" y="1"/>
                  </a:moveTo>
                  <a:cubicBezTo>
                    <a:pt x="987" y="1"/>
                    <a:pt x="0" y="987"/>
                    <a:pt x="0" y="2138"/>
                  </a:cubicBezTo>
                  <a:lnTo>
                    <a:pt x="0" y="6246"/>
                  </a:lnTo>
                  <a:cubicBezTo>
                    <a:pt x="0" y="7397"/>
                    <a:pt x="987" y="8219"/>
                    <a:pt x="2137" y="8219"/>
                  </a:cubicBezTo>
                  <a:cubicBezTo>
                    <a:pt x="3288" y="8219"/>
                    <a:pt x="4109" y="7397"/>
                    <a:pt x="4109" y="6246"/>
                  </a:cubicBezTo>
                  <a:lnTo>
                    <a:pt x="4109" y="2138"/>
                  </a:lnTo>
                  <a:cubicBezTo>
                    <a:pt x="4109" y="987"/>
                    <a:pt x="3288" y="1"/>
                    <a:pt x="213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32"/>
            <p:cNvSpPr/>
            <p:nvPr/>
          </p:nvSpPr>
          <p:spPr>
            <a:xfrm>
              <a:off x="3803825" y="2465100"/>
              <a:ext cx="102750" cy="102750"/>
            </a:xfrm>
            <a:custGeom>
              <a:rect b="b" l="l" r="r" t="t"/>
              <a:pathLst>
                <a:path extrusionOk="0" h="4110" w="4110">
                  <a:moveTo>
                    <a:pt x="2137" y="0"/>
                  </a:moveTo>
                  <a:cubicBezTo>
                    <a:pt x="987" y="0"/>
                    <a:pt x="0" y="986"/>
                    <a:pt x="0" y="2137"/>
                  </a:cubicBezTo>
                  <a:cubicBezTo>
                    <a:pt x="0" y="3287"/>
                    <a:pt x="987" y="4109"/>
                    <a:pt x="2137" y="4109"/>
                  </a:cubicBezTo>
                  <a:cubicBezTo>
                    <a:pt x="3288" y="4109"/>
                    <a:pt x="4109" y="3287"/>
                    <a:pt x="4109" y="2137"/>
                  </a:cubicBezTo>
                  <a:cubicBezTo>
                    <a:pt x="4109" y="986"/>
                    <a:pt x="3288" y="0"/>
                    <a:pt x="213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32"/>
            <p:cNvSpPr/>
            <p:nvPr/>
          </p:nvSpPr>
          <p:spPr>
            <a:xfrm>
              <a:off x="3446350" y="2259650"/>
              <a:ext cx="821800" cy="821800"/>
            </a:xfrm>
            <a:custGeom>
              <a:rect b="b" l="l" r="r" t="t"/>
              <a:pathLst>
                <a:path extrusionOk="0" h="32872" w="32872">
                  <a:moveTo>
                    <a:pt x="16436" y="3123"/>
                  </a:moveTo>
                  <a:cubicBezTo>
                    <a:pt x="23668" y="3123"/>
                    <a:pt x="29749" y="9204"/>
                    <a:pt x="29749" y="16436"/>
                  </a:cubicBezTo>
                  <a:cubicBezTo>
                    <a:pt x="29749" y="23832"/>
                    <a:pt x="23668" y="29913"/>
                    <a:pt x="16436" y="29913"/>
                  </a:cubicBezTo>
                  <a:cubicBezTo>
                    <a:pt x="9040" y="29913"/>
                    <a:pt x="2959" y="23832"/>
                    <a:pt x="2959" y="16436"/>
                  </a:cubicBezTo>
                  <a:cubicBezTo>
                    <a:pt x="2959" y="9204"/>
                    <a:pt x="9040" y="3123"/>
                    <a:pt x="16436" y="3123"/>
                  </a:cubicBezTo>
                  <a:close/>
                  <a:moveTo>
                    <a:pt x="16436" y="1"/>
                  </a:moveTo>
                  <a:cubicBezTo>
                    <a:pt x="7397" y="1"/>
                    <a:pt x="1" y="7397"/>
                    <a:pt x="1" y="16436"/>
                  </a:cubicBezTo>
                  <a:cubicBezTo>
                    <a:pt x="1" y="25640"/>
                    <a:pt x="7397" y="32871"/>
                    <a:pt x="16436" y="32871"/>
                  </a:cubicBezTo>
                  <a:cubicBezTo>
                    <a:pt x="25475" y="32871"/>
                    <a:pt x="32871" y="25640"/>
                    <a:pt x="32871" y="16436"/>
                  </a:cubicBezTo>
                  <a:cubicBezTo>
                    <a:pt x="32871" y="7397"/>
                    <a:pt x="25475" y="1"/>
                    <a:pt x="1643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49" name="Google Shape;249;p32"/>
          <p:cNvGrpSpPr/>
          <p:nvPr/>
        </p:nvGrpSpPr>
        <p:grpSpPr>
          <a:xfrm>
            <a:off x="5004525" y="3048368"/>
            <a:ext cx="480656" cy="480656"/>
            <a:chOff x="3347750" y="2395250"/>
            <a:chExt cx="821775" cy="821775"/>
          </a:xfrm>
        </p:grpSpPr>
        <p:sp>
          <p:nvSpPr>
            <p:cNvPr id="250" name="Google Shape;250;p32"/>
            <p:cNvSpPr/>
            <p:nvPr/>
          </p:nvSpPr>
          <p:spPr>
            <a:xfrm>
              <a:off x="3651800" y="2395250"/>
              <a:ext cx="517725" cy="513625"/>
            </a:xfrm>
            <a:custGeom>
              <a:rect b="b" l="l" r="r" t="t"/>
              <a:pathLst>
                <a:path extrusionOk="0" h="20545" w="20709">
                  <a:moveTo>
                    <a:pt x="10519" y="0"/>
                  </a:moveTo>
                  <a:cubicBezTo>
                    <a:pt x="7725" y="0"/>
                    <a:pt x="5095" y="1151"/>
                    <a:pt x="3123" y="2959"/>
                  </a:cubicBezTo>
                  <a:lnTo>
                    <a:pt x="658" y="5588"/>
                  </a:lnTo>
                  <a:cubicBezTo>
                    <a:pt x="0" y="6246"/>
                    <a:pt x="0" y="7232"/>
                    <a:pt x="658" y="7725"/>
                  </a:cubicBezTo>
                  <a:cubicBezTo>
                    <a:pt x="904" y="8054"/>
                    <a:pt x="1274" y="8218"/>
                    <a:pt x="1664" y="8218"/>
                  </a:cubicBezTo>
                  <a:cubicBezTo>
                    <a:pt x="2055" y="8218"/>
                    <a:pt x="2466" y="8054"/>
                    <a:pt x="2794" y="7725"/>
                  </a:cubicBezTo>
                  <a:lnTo>
                    <a:pt x="5424" y="5260"/>
                  </a:lnTo>
                  <a:cubicBezTo>
                    <a:pt x="6739" y="3863"/>
                    <a:pt x="8588" y="3164"/>
                    <a:pt x="10437" y="3164"/>
                  </a:cubicBezTo>
                  <a:cubicBezTo>
                    <a:pt x="12286" y="3164"/>
                    <a:pt x="14135" y="3863"/>
                    <a:pt x="15450" y="5260"/>
                  </a:cubicBezTo>
                  <a:cubicBezTo>
                    <a:pt x="16929" y="6574"/>
                    <a:pt x="17586" y="8382"/>
                    <a:pt x="17586" y="10355"/>
                  </a:cubicBezTo>
                  <a:cubicBezTo>
                    <a:pt x="17586" y="12162"/>
                    <a:pt x="16929" y="13970"/>
                    <a:pt x="15450" y="15285"/>
                  </a:cubicBezTo>
                  <a:lnTo>
                    <a:pt x="12984" y="17915"/>
                  </a:lnTo>
                  <a:cubicBezTo>
                    <a:pt x="12327" y="18572"/>
                    <a:pt x="12327" y="19558"/>
                    <a:pt x="12984" y="20051"/>
                  </a:cubicBezTo>
                  <a:cubicBezTo>
                    <a:pt x="13313" y="20380"/>
                    <a:pt x="13642" y="20544"/>
                    <a:pt x="13970" y="20544"/>
                  </a:cubicBezTo>
                  <a:cubicBezTo>
                    <a:pt x="14463" y="20544"/>
                    <a:pt x="14792" y="20380"/>
                    <a:pt x="15121" y="20051"/>
                  </a:cubicBezTo>
                  <a:lnTo>
                    <a:pt x="17751" y="17586"/>
                  </a:lnTo>
                  <a:cubicBezTo>
                    <a:pt x="19558" y="15614"/>
                    <a:pt x="20709" y="12984"/>
                    <a:pt x="20709" y="10355"/>
                  </a:cubicBezTo>
                  <a:cubicBezTo>
                    <a:pt x="20709" y="7561"/>
                    <a:pt x="19558" y="4931"/>
                    <a:pt x="17751" y="2959"/>
                  </a:cubicBezTo>
                  <a:cubicBezTo>
                    <a:pt x="15778" y="1151"/>
                    <a:pt x="13149" y="0"/>
                    <a:pt x="105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32"/>
            <p:cNvSpPr/>
            <p:nvPr/>
          </p:nvSpPr>
          <p:spPr>
            <a:xfrm>
              <a:off x="3347750" y="2703400"/>
              <a:ext cx="517725" cy="513625"/>
            </a:xfrm>
            <a:custGeom>
              <a:rect b="b" l="l" r="r" t="t"/>
              <a:pathLst>
                <a:path extrusionOk="0" h="20545" w="20709">
                  <a:moveTo>
                    <a:pt x="6718" y="1"/>
                  </a:moveTo>
                  <a:cubicBezTo>
                    <a:pt x="6328" y="1"/>
                    <a:pt x="5917" y="165"/>
                    <a:pt x="5588" y="494"/>
                  </a:cubicBezTo>
                  <a:lnTo>
                    <a:pt x="2959" y="2959"/>
                  </a:lnTo>
                  <a:cubicBezTo>
                    <a:pt x="1151" y="4931"/>
                    <a:pt x="0" y="7561"/>
                    <a:pt x="0" y="10355"/>
                  </a:cubicBezTo>
                  <a:cubicBezTo>
                    <a:pt x="0" y="12985"/>
                    <a:pt x="1151" y="15614"/>
                    <a:pt x="2959" y="17587"/>
                  </a:cubicBezTo>
                  <a:cubicBezTo>
                    <a:pt x="5095" y="19559"/>
                    <a:pt x="7725" y="20545"/>
                    <a:pt x="10355" y="20545"/>
                  </a:cubicBezTo>
                  <a:cubicBezTo>
                    <a:pt x="12984" y="20545"/>
                    <a:pt x="15614" y="19559"/>
                    <a:pt x="17586" y="17587"/>
                  </a:cubicBezTo>
                  <a:lnTo>
                    <a:pt x="20051" y="14957"/>
                  </a:lnTo>
                  <a:cubicBezTo>
                    <a:pt x="20709" y="14299"/>
                    <a:pt x="20709" y="13313"/>
                    <a:pt x="20051" y="12820"/>
                  </a:cubicBezTo>
                  <a:cubicBezTo>
                    <a:pt x="19805" y="12492"/>
                    <a:pt x="19435" y="12327"/>
                    <a:pt x="19045" y="12327"/>
                  </a:cubicBezTo>
                  <a:cubicBezTo>
                    <a:pt x="18654" y="12327"/>
                    <a:pt x="18243" y="12492"/>
                    <a:pt x="17915" y="12820"/>
                  </a:cubicBezTo>
                  <a:lnTo>
                    <a:pt x="15285" y="15286"/>
                  </a:lnTo>
                  <a:cubicBezTo>
                    <a:pt x="13888" y="16683"/>
                    <a:pt x="12080" y="17381"/>
                    <a:pt x="10272" y="17381"/>
                  </a:cubicBezTo>
                  <a:cubicBezTo>
                    <a:pt x="8464" y="17381"/>
                    <a:pt x="6657" y="16683"/>
                    <a:pt x="5260" y="15286"/>
                  </a:cubicBezTo>
                  <a:cubicBezTo>
                    <a:pt x="3780" y="13971"/>
                    <a:pt x="3123" y="12163"/>
                    <a:pt x="3123" y="10355"/>
                  </a:cubicBezTo>
                  <a:cubicBezTo>
                    <a:pt x="3123" y="8383"/>
                    <a:pt x="3780" y="6575"/>
                    <a:pt x="5260" y="5260"/>
                  </a:cubicBezTo>
                  <a:lnTo>
                    <a:pt x="7725" y="2630"/>
                  </a:lnTo>
                  <a:cubicBezTo>
                    <a:pt x="8382" y="1973"/>
                    <a:pt x="8382" y="987"/>
                    <a:pt x="7725" y="494"/>
                  </a:cubicBezTo>
                  <a:cubicBezTo>
                    <a:pt x="7478" y="165"/>
                    <a:pt x="7109" y="1"/>
                    <a:pt x="671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" name="Google Shape;252;p32"/>
            <p:cNvSpPr/>
            <p:nvPr/>
          </p:nvSpPr>
          <p:spPr>
            <a:xfrm>
              <a:off x="3602500" y="2653075"/>
              <a:ext cx="312275" cy="309200"/>
            </a:xfrm>
            <a:custGeom>
              <a:rect b="b" l="l" r="r" t="t"/>
              <a:pathLst>
                <a:path extrusionOk="0" h="12368" w="12491">
                  <a:moveTo>
                    <a:pt x="10868" y="0"/>
                  </a:moveTo>
                  <a:cubicBezTo>
                    <a:pt x="10478" y="0"/>
                    <a:pt x="10108" y="124"/>
                    <a:pt x="9861" y="370"/>
                  </a:cubicBezTo>
                  <a:lnTo>
                    <a:pt x="493" y="9738"/>
                  </a:lnTo>
                  <a:cubicBezTo>
                    <a:pt x="0" y="10231"/>
                    <a:pt x="0" y="11218"/>
                    <a:pt x="493" y="11875"/>
                  </a:cubicBezTo>
                  <a:cubicBezTo>
                    <a:pt x="822" y="12204"/>
                    <a:pt x="1315" y="12368"/>
                    <a:pt x="1644" y="12368"/>
                  </a:cubicBezTo>
                  <a:cubicBezTo>
                    <a:pt x="1972" y="12368"/>
                    <a:pt x="2465" y="12204"/>
                    <a:pt x="2794" y="11875"/>
                  </a:cubicBezTo>
                  <a:lnTo>
                    <a:pt x="11998" y="2671"/>
                  </a:lnTo>
                  <a:cubicBezTo>
                    <a:pt x="12491" y="2014"/>
                    <a:pt x="12491" y="1028"/>
                    <a:pt x="11998" y="370"/>
                  </a:cubicBezTo>
                  <a:cubicBezTo>
                    <a:pt x="11669" y="124"/>
                    <a:pt x="11258" y="0"/>
                    <a:pt x="1086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53" name="Google Shape;253;p32"/>
          <p:cNvGrpSpPr/>
          <p:nvPr/>
        </p:nvGrpSpPr>
        <p:grpSpPr>
          <a:xfrm>
            <a:off x="6343775" y="3060697"/>
            <a:ext cx="510733" cy="446905"/>
            <a:chOff x="3347750" y="2448650"/>
            <a:chExt cx="821775" cy="719075"/>
          </a:xfrm>
        </p:grpSpPr>
        <p:sp>
          <p:nvSpPr>
            <p:cNvPr id="254" name="Google Shape;254;p32"/>
            <p:cNvSpPr/>
            <p:nvPr/>
          </p:nvSpPr>
          <p:spPr>
            <a:xfrm>
              <a:off x="3347750" y="2448650"/>
              <a:ext cx="821775" cy="719075"/>
            </a:xfrm>
            <a:custGeom>
              <a:rect b="b" l="l" r="r" t="t"/>
              <a:pathLst>
                <a:path extrusionOk="0" h="28763" w="32871">
                  <a:moveTo>
                    <a:pt x="16436" y="2959"/>
                  </a:moveTo>
                  <a:cubicBezTo>
                    <a:pt x="26954" y="2959"/>
                    <a:pt x="29748" y="13149"/>
                    <a:pt x="29748" y="14300"/>
                  </a:cubicBezTo>
                  <a:cubicBezTo>
                    <a:pt x="29748" y="15450"/>
                    <a:pt x="26954" y="25640"/>
                    <a:pt x="16436" y="25640"/>
                  </a:cubicBezTo>
                  <a:cubicBezTo>
                    <a:pt x="6081" y="25640"/>
                    <a:pt x="3123" y="15450"/>
                    <a:pt x="3123" y="14300"/>
                  </a:cubicBezTo>
                  <a:cubicBezTo>
                    <a:pt x="3123" y="13149"/>
                    <a:pt x="6081" y="2959"/>
                    <a:pt x="16436" y="2959"/>
                  </a:cubicBezTo>
                  <a:close/>
                  <a:moveTo>
                    <a:pt x="16436" y="1"/>
                  </a:moveTo>
                  <a:cubicBezTo>
                    <a:pt x="4273" y="1"/>
                    <a:pt x="0" y="11341"/>
                    <a:pt x="0" y="14300"/>
                  </a:cubicBezTo>
                  <a:cubicBezTo>
                    <a:pt x="0" y="17258"/>
                    <a:pt x="4273" y="28763"/>
                    <a:pt x="16436" y="28763"/>
                  </a:cubicBezTo>
                  <a:cubicBezTo>
                    <a:pt x="28598" y="28763"/>
                    <a:pt x="32871" y="17258"/>
                    <a:pt x="32871" y="14300"/>
                  </a:cubicBezTo>
                  <a:cubicBezTo>
                    <a:pt x="32871" y="11341"/>
                    <a:pt x="28598" y="1"/>
                    <a:pt x="1643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Google Shape;255;p32"/>
            <p:cNvSpPr/>
            <p:nvPr/>
          </p:nvSpPr>
          <p:spPr>
            <a:xfrm>
              <a:off x="3606600" y="2654100"/>
              <a:ext cx="308175" cy="308175"/>
            </a:xfrm>
            <a:custGeom>
              <a:rect b="b" l="l" r="r" t="t"/>
              <a:pathLst>
                <a:path extrusionOk="0" h="12327" w="12327">
                  <a:moveTo>
                    <a:pt x="6082" y="2959"/>
                  </a:moveTo>
                  <a:cubicBezTo>
                    <a:pt x="7725" y="2959"/>
                    <a:pt x="9204" y="4438"/>
                    <a:pt x="9204" y="6082"/>
                  </a:cubicBezTo>
                  <a:cubicBezTo>
                    <a:pt x="9204" y="7725"/>
                    <a:pt x="7725" y="9204"/>
                    <a:pt x="6082" y="9204"/>
                  </a:cubicBezTo>
                  <a:cubicBezTo>
                    <a:pt x="4438" y="9204"/>
                    <a:pt x="2959" y="7725"/>
                    <a:pt x="2959" y="6082"/>
                  </a:cubicBezTo>
                  <a:cubicBezTo>
                    <a:pt x="2959" y="4438"/>
                    <a:pt x="4438" y="2959"/>
                    <a:pt x="6082" y="2959"/>
                  </a:cubicBezTo>
                  <a:close/>
                  <a:moveTo>
                    <a:pt x="6082" y="1"/>
                  </a:moveTo>
                  <a:cubicBezTo>
                    <a:pt x="2630" y="1"/>
                    <a:pt x="1" y="2630"/>
                    <a:pt x="1" y="6082"/>
                  </a:cubicBezTo>
                  <a:cubicBezTo>
                    <a:pt x="1" y="9533"/>
                    <a:pt x="2630" y="12327"/>
                    <a:pt x="6082" y="12327"/>
                  </a:cubicBezTo>
                  <a:cubicBezTo>
                    <a:pt x="9533" y="12327"/>
                    <a:pt x="12327" y="9533"/>
                    <a:pt x="12327" y="6082"/>
                  </a:cubicBezTo>
                  <a:cubicBezTo>
                    <a:pt x="12327" y="2630"/>
                    <a:pt x="9533" y="1"/>
                    <a:pt x="608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56" name="Google Shape;256;p32"/>
          <p:cNvSpPr/>
          <p:nvPr/>
        </p:nvSpPr>
        <p:spPr>
          <a:xfrm>
            <a:off x="5031981" y="1473182"/>
            <a:ext cx="487806" cy="487806"/>
          </a:xfrm>
          <a:custGeom>
            <a:rect b="b" l="l" r="r" t="t"/>
            <a:pathLst>
              <a:path extrusionOk="0" h="32871" w="32871">
                <a:moveTo>
                  <a:pt x="20380" y="4273"/>
                </a:moveTo>
                <a:lnTo>
                  <a:pt x="20380" y="4273"/>
                </a:lnTo>
                <a:cubicBezTo>
                  <a:pt x="19230" y="6574"/>
                  <a:pt x="18408" y="9533"/>
                  <a:pt x="18408" y="12327"/>
                </a:cubicBezTo>
                <a:cubicBezTo>
                  <a:pt x="18408" y="15121"/>
                  <a:pt x="19230" y="18079"/>
                  <a:pt x="20380" y="20544"/>
                </a:cubicBezTo>
                <a:cubicBezTo>
                  <a:pt x="15121" y="19394"/>
                  <a:pt x="7725" y="17915"/>
                  <a:pt x="6574" y="17586"/>
                </a:cubicBezTo>
                <a:cubicBezTo>
                  <a:pt x="5095" y="17093"/>
                  <a:pt x="3123" y="14956"/>
                  <a:pt x="3123" y="12327"/>
                </a:cubicBezTo>
                <a:cubicBezTo>
                  <a:pt x="3123" y="9697"/>
                  <a:pt x="5095" y="7561"/>
                  <a:pt x="6574" y="7067"/>
                </a:cubicBezTo>
                <a:cubicBezTo>
                  <a:pt x="7725" y="6903"/>
                  <a:pt x="15121" y="5260"/>
                  <a:pt x="20380" y="4273"/>
                </a:cubicBezTo>
                <a:close/>
                <a:moveTo>
                  <a:pt x="25804" y="3123"/>
                </a:moveTo>
                <a:cubicBezTo>
                  <a:pt x="27119" y="3123"/>
                  <a:pt x="29748" y="7067"/>
                  <a:pt x="29748" y="12327"/>
                </a:cubicBezTo>
                <a:cubicBezTo>
                  <a:pt x="29748" y="17586"/>
                  <a:pt x="27119" y="21366"/>
                  <a:pt x="25804" y="21531"/>
                </a:cubicBezTo>
                <a:lnTo>
                  <a:pt x="25311" y="21531"/>
                </a:lnTo>
                <a:cubicBezTo>
                  <a:pt x="23996" y="21037"/>
                  <a:pt x="21531" y="17257"/>
                  <a:pt x="21531" y="12327"/>
                </a:cubicBezTo>
                <a:cubicBezTo>
                  <a:pt x="21531" y="7396"/>
                  <a:pt x="23996" y="3616"/>
                  <a:pt x="25311" y="3123"/>
                </a:cubicBezTo>
                <a:close/>
                <a:moveTo>
                  <a:pt x="7232" y="20873"/>
                </a:moveTo>
                <a:cubicBezTo>
                  <a:pt x="8711" y="21202"/>
                  <a:pt x="10848" y="21695"/>
                  <a:pt x="13313" y="22188"/>
                </a:cubicBezTo>
                <a:lnTo>
                  <a:pt x="13313" y="27283"/>
                </a:lnTo>
                <a:cubicBezTo>
                  <a:pt x="13313" y="28598"/>
                  <a:pt x="12162" y="29748"/>
                  <a:pt x="10848" y="29748"/>
                </a:cubicBezTo>
                <a:lnTo>
                  <a:pt x="9697" y="29748"/>
                </a:lnTo>
                <a:cubicBezTo>
                  <a:pt x="8382" y="29748"/>
                  <a:pt x="7232" y="28598"/>
                  <a:pt x="7232" y="27283"/>
                </a:cubicBezTo>
                <a:lnTo>
                  <a:pt x="7232" y="20873"/>
                </a:lnTo>
                <a:close/>
                <a:moveTo>
                  <a:pt x="25639" y="0"/>
                </a:moveTo>
                <a:cubicBezTo>
                  <a:pt x="25311" y="0"/>
                  <a:pt x="24818" y="165"/>
                  <a:pt x="24325" y="329"/>
                </a:cubicBezTo>
                <a:cubicBezTo>
                  <a:pt x="20544" y="986"/>
                  <a:pt x="7561" y="3780"/>
                  <a:pt x="5753" y="4109"/>
                </a:cubicBezTo>
                <a:cubicBezTo>
                  <a:pt x="2959" y="4931"/>
                  <a:pt x="0" y="8218"/>
                  <a:pt x="0" y="12327"/>
                </a:cubicBezTo>
                <a:cubicBezTo>
                  <a:pt x="0" y="15614"/>
                  <a:pt x="1973" y="18408"/>
                  <a:pt x="4109" y="19723"/>
                </a:cubicBezTo>
                <a:lnTo>
                  <a:pt x="4109" y="27283"/>
                </a:lnTo>
                <a:cubicBezTo>
                  <a:pt x="4109" y="30406"/>
                  <a:pt x="6574" y="32871"/>
                  <a:pt x="9697" y="32871"/>
                </a:cubicBezTo>
                <a:lnTo>
                  <a:pt x="10848" y="32871"/>
                </a:lnTo>
                <a:cubicBezTo>
                  <a:pt x="13970" y="32871"/>
                  <a:pt x="16436" y="30406"/>
                  <a:pt x="16436" y="27283"/>
                </a:cubicBezTo>
                <a:lnTo>
                  <a:pt x="16436" y="22845"/>
                </a:lnTo>
                <a:cubicBezTo>
                  <a:pt x="19723" y="23503"/>
                  <a:pt x="22845" y="24160"/>
                  <a:pt x="24325" y="24489"/>
                </a:cubicBezTo>
                <a:cubicBezTo>
                  <a:pt x="24818" y="24489"/>
                  <a:pt x="25311" y="24653"/>
                  <a:pt x="25639" y="24653"/>
                </a:cubicBezTo>
                <a:cubicBezTo>
                  <a:pt x="29748" y="24653"/>
                  <a:pt x="32871" y="18079"/>
                  <a:pt x="32871" y="12327"/>
                </a:cubicBezTo>
                <a:cubicBezTo>
                  <a:pt x="32871" y="6574"/>
                  <a:pt x="29748" y="0"/>
                  <a:pt x="2563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7" name="Google Shape;257;p32"/>
          <p:cNvGrpSpPr/>
          <p:nvPr/>
        </p:nvGrpSpPr>
        <p:grpSpPr>
          <a:xfrm>
            <a:off x="869027" y="2305838"/>
            <a:ext cx="521991" cy="521991"/>
            <a:chOff x="3347750" y="2395250"/>
            <a:chExt cx="821775" cy="821775"/>
          </a:xfrm>
        </p:grpSpPr>
        <p:sp>
          <p:nvSpPr>
            <p:cNvPr id="258" name="Google Shape;258;p32"/>
            <p:cNvSpPr/>
            <p:nvPr/>
          </p:nvSpPr>
          <p:spPr>
            <a:xfrm>
              <a:off x="3347750" y="2395250"/>
              <a:ext cx="821775" cy="821775"/>
            </a:xfrm>
            <a:custGeom>
              <a:rect b="b" l="l" r="r" t="t"/>
              <a:pathLst>
                <a:path extrusionOk="0" h="32871" w="32871">
                  <a:moveTo>
                    <a:pt x="16436" y="3123"/>
                  </a:moveTo>
                  <a:cubicBezTo>
                    <a:pt x="23831" y="3123"/>
                    <a:pt x="29748" y="9040"/>
                    <a:pt x="29748" y="16436"/>
                  </a:cubicBezTo>
                  <a:cubicBezTo>
                    <a:pt x="29748" y="23831"/>
                    <a:pt x="23831" y="29748"/>
                    <a:pt x="16436" y="29748"/>
                  </a:cubicBezTo>
                  <a:cubicBezTo>
                    <a:pt x="9040" y="29748"/>
                    <a:pt x="3123" y="23831"/>
                    <a:pt x="3123" y="16436"/>
                  </a:cubicBezTo>
                  <a:cubicBezTo>
                    <a:pt x="3123" y="9040"/>
                    <a:pt x="9040" y="3123"/>
                    <a:pt x="16436" y="3123"/>
                  </a:cubicBezTo>
                  <a:close/>
                  <a:moveTo>
                    <a:pt x="16436" y="0"/>
                  </a:moveTo>
                  <a:cubicBezTo>
                    <a:pt x="7396" y="0"/>
                    <a:pt x="0" y="7396"/>
                    <a:pt x="0" y="16436"/>
                  </a:cubicBezTo>
                  <a:cubicBezTo>
                    <a:pt x="0" y="25475"/>
                    <a:pt x="7396" y="32871"/>
                    <a:pt x="16436" y="32871"/>
                  </a:cubicBezTo>
                  <a:cubicBezTo>
                    <a:pt x="25475" y="32871"/>
                    <a:pt x="32871" y="25475"/>
                    <a:pt x="32871" y="16436"/>
                  </a:cubicBezTo>
                  <a:cubicBezTo>
                    <a:pt x="32871" y="7396"/>
                    <a:pt x="25475" y="0"/>
                    <a:pt x="164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32"/>
            <p:cNvSpPr/>
            <p:nvPr/>
          </p:nvSpPr>
          <p:spPr>
            <a:xfrm>
              <a:off x="3721650" y="2600675"/>
              <a:ext cx="168475" cy="336950"/>
            </a:xfrm>
            <a:custGeom>
              <a:rect b="b" l="l" r="r" t="t"/>
              <a:pathLst>
                <a:path extrusionOk="0" h="13478" w="6739">
                  <a:moveTo>
                    <a:pt x="0" y="1"/>
                  </a:moveTo>
                  <a:lnTo>
                    <a:pt x="0" y="8876"/>
                  </a:lnTo>
                  <a:lnTo>
                    <a:pt x="4438" y="13478"/>
                  </a:lnTo>
                  <a:lnTo>
                    <a:pt x="6739" y="11177"/>
                  </a:lnTo>
                  <a:lnTo>
                    <a:pt x="2959" y="7561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0" name="Google Shape;260;p32"/>
          <p:cNvSpPr/>
          <p:nvPr/>
        </p:nvSpPr>
        <p:spPr>
          <a:xfrm>
            <a:off x="7784577" y="3777121"/>
            <a:ext cx="521810" cy="423631"/>
          </a:xfrm>
          <a:custGeom>
            <a:rect b="b" l="l" r="r" t="t"/>
            <a:pathLst>
              <a:path extrusionOk="0" h="203914" w="251172">
                <a:moveTo>
                  <a:pt x="59254" y="1"/>
                </a:moveTo>
                <a:cubicBezTo>
                  <a:pt x="37784" y="22071"/>
                  <a:pt x="22550" y="43782"/>
                  <a:pt x="13554" y="65253"/>
                </a:cubicBezTo>
                <a:cubicBezTo>
                  <a:pt x="4558" y="86723"/>
                  <a:pt x="0" y="110233"/>
                  <a:pt x="0" y="135782"/>
                </a:cubicBezTo>
                <a:lnTo>
                  <a:pt x="0" y="203913"/>
                </a:lnTo>
                <a:lnTo>
                  <a:pt x="104955" y="203913"/>
                </a:lnTo>
                <a:lnTo>
                  <a:pt x="104955" y="99798"/>
                </a:lnTo>
                <a:lnTo>
                  <a:pt x="56975" y="99798"/>
                </a:lnTo>
                <a:cubicBezTo>
                  <a:pt x="59015" y="88283"/>
                  <a:pt x="63213" y="77008"/>
                  <a:pt x="69690" y="65972"/>
                </a:cubicBezTo>
                <a:cubicBezTo>
                  <a:pt x="76167" y="55057"/>
                  <a:pt x="85763" y="43302"/>
                  <a:pt x="98238" y="30827"/>
                </a:cubicBezTo>
                <a:lnTo>
                  <a:pt x="59254" y="1"/>
                </a:lnTo>
                <a:close/>
                <a:moveTo>
                  <a:pt x="205471" y="1"/>
                </a:moveTo>
                <a:cubicBezTo>
                  <a:pt x="183881" y="22071"/>
                  <a:pt x="168647" y="43782"/>
                  <a:pt x="159651" y="65253"/>
                </a:cubicBezTo>
                <a:cubicBezTo>
                  <a:pt x="150655" y="86723"/>
                  <a:pt x="146217" y="110233"/>
                  <a:pt x="146217" y="135782"/>
                </a:cubicBezTo>
                <a:lnTo>
                  <a:pt x="146217" y="203913"/>
                </a:lnTo>
                <a:lnTo>
                  <a:pt x="251172" y="203913"/>
                </a:lnTo>
                <a:lnTo>
                  <a:pt x="251172" y="99798"/>
                </a:lnTo>
                <a:lnTo>
                  <a:pt x="203192" y="99798"/>
                </a:lnTo>
                <a:cubicBezTo>
                  <a:pt x="205111" y="88283"/>
                  <a:pt x="209430" y="77008"/>
                  <a:pt x="215907" y="65972"/>
                </a:cubicBezTo>
                <a:cubicBezTo>
                  <a:pt x="222384" y="55057"/>
                  <a:pt x="231860" y="43302"/>
                  <a:pt x="244455" y="30827"/>
                </a:cubicBezTo>
                <a:lnTo>
                  <a:pt x="205471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32"/>
          <p:cNvSpPr txBox="1"/>
          <p:nvPr/>
        </p:nvSpPr>
        <p:spPr>
          <a:xfrm rot="-5400000">
            <a:off x="-1058100" y="1058225"/>
            <a:ext cx="2566200" cy="450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ICON BANK</a:t>
            </a:r>
            <a:endParaRPr b="1" sz="13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262" name="Google Shape;262;p32"/>
          <p:cNvGrpSpPr/>
          <p:nvPr/>
        </p:nvGrpSpPr>
        <p:grpSpPr>
          <a:xfrm>
            <a:off x="7785953" y="2205317"/>
            <a:ext cx="530225" cy="530225"/>
            <a:chOff x="1984375" y="1031875"/>
            <a:chExt cx="3175000" cy="3175000"/>
          </a:xfrm>
        </p:grpSpPr>
        <p:sp>
          <p:nvSpPr>
            <p:cNvPr id="263" name="Google Shape;263;p32"/>
            <p:cNvSpPr/>
            <p:nvPr/>
          </p:nvSpPr>
          <p:spPr>
            <a:xfrm>
              <a:off x="1984375" y="1031875"/>
              <a:ext cx="3175000" cy="3175000"/>
            </a:xfrm>
            <a:custGeom>
              <a:rect b="b" l="l" r="r" t="t"/>
              <a:pathLst>
                <a:path extrusionOk="0" h="127000" w="127000">
                  <a:moveTo>
                    <a:pt x="64135" y="11430"/>
                  </a:moveTo>
                  <a:cubicBezTo>
                    <a:pt x="66040" y="11430"/>
                    <a:pt x="66675" y="12065"/>
                    <a:pt x="66675" y="13335"/>
                  </a:cubicBezTo>
                  <a:lnTo>
                    <a:pt x="66675" y="14605"/>
                  </a:lnTo>
                  <a:lnTo>
                    <a:pt x="68580" y="18415"/>
                  </a:lnTo>
                  <a:cubicBezTo>
                    <a:pt x="68580" y="22860"/>
                    <a:pt x="71755" y="27305"/>
                    <a:pt x="76200" y="29210"/>
                  </a:cubicBezTo>
                  <a:cubicBezTo>
                    <a:pt x="76835" y="30480"/>
                    <a:pt x="78105" y="31115"/>
                    <a:pt x="79375" y="31115"/>
                  </a:cubicBezTo>
                  <a:cubicBezTo>
                    <a:pt x="80645" y="31750"/>
                    <a:pt x="82197" y="32032"/>
                    <a:pt x="83844" y="32032"/>
                  </a:cubicBezTo>
                  <a:cubicBezTo>
                    <a:pt x="87136" y="32032"/>
                    <a:pt x="90805" y="30903"/>
                    <a:pt x="93345" y="29210"/>
                  </a:cubicBezTo>
                  <a:lnTo>
                    <a:pt x="95885" y="27940"/>
                  </a:lnTo>
                  <a:cubicBezTo>
                    <a:pt x="96520" y="27623"/>
                    <a:pt x="96996" y="27464"/>
                    <a:pt x="97393" y="27464"/>
                  </a:cubicBezTo>
                  <a:cubicBezTo>
                    <a:pt x="97790" y="27464"/>
                    <a:pt x="98108" y="27623"/>
                    <a:pt x="98425" y="27940"/>
                  </a:cubicBezTo>
                  <a:lnTo>
                    <a:pt x="99060" y="28575"/>
                  </a:lnTo>
                  <a:lnTo>
                    <a:pt x="100330" y="29210"/>
                  </a:lnTo>
                  <a:cubicBezTo>
                    <a:pt x="100330" y="30480"/>
                    <a:pt x="100330" y="31115"/>
                    <a:pt x="99060" y="31750"/>
                  </a:cubicBezTo>
                  <a:lnTo>
                    <a:pt x="95885" y="32385"/>
                  </a:lnTo>
                  <a:cubicBezTo>
                    <a:pt x="93980" y="37465"/>
                    <a:pt x="92710" y="42545"/>
                    <a:pt x="95250" y="47625"/>
                  </a:cubicBezTo>
                  <a:cubicBezTo>
                    <a:pt x="95885" y="47625"/>
                    <a:pt x="95885" y="48260"/>
                    <a:pt x="95885" y="48260"/>
                  </a:cubicBezTo>
                  <a:cubicBezTo>
                    <a:pt x="95885" y="48895"/>
                    <a:pt x="97155" y="48895"/>
                    <a:pt x="97155" y="50165"/>
                  </a:cubicBezTo>
                  <a:cubicBezTo>
                    <a:pt x="99695" y="53975"/>
                    <a:pt x="102870" y="57150"/>
                    <a:pt x="107950" y="57785"/>
                  </a:cubicBezTo>
                  <a:lnTo>
                    <a:pt x="113030" y="58420"/>
                  </a:lnTo>
                  <a:cubicBezTo>
                    <a:pt x="114300" y="59690"/>
                    <a:pt x="114935" y="60325"/>
                    <a:pt x="114935" y="60960"/>
                  </a:cubicBezTo>
                  <a:lnTo>
                    <a:pt x="114935" y="63500"/>
                  </a:lnTo>
                  <a:cubicBezTo>
                    <a:pt x="114935" y="64770"/>
                    <a:pt x="113665" y="66040"/>
                    <a:pt x="113030" y="66040"/>
                  </a:cubicBezTo>
                  <a:lnTo>
                    <a:pt x="108585" y="66675"/>
                  </a:lnTo>
                  <a:cubicBezTo>
                    <a:pt x="104775" y="66675"/>
                    <a:pt x="100330" y="69850"/>
                    <a:pt x="97790" y="74295"/>
                  </a:cubicBezTo>
                  <a:cubicBezTo>
                    <a:pt x="97155" y="75565"/>
                    <a:pt x="95885" y="76200"/>
                    <a:pt x="95885" y="77470"/>
                  </a:cubicBezTo>
                  <a:cubicBezTo>
                    <a:pt x="93980" y="81915"/>
                    <a:pt x="95250" y="86995"/>
                    <a:pt x="97790" y="91440"/>
                  </a:cubicBezTo>
                  <a:lnTo>
                    <a:pt x="99060" y="93345"/>
                  </a:lnTo>
                  <a:cubicBezTo>
                    <a:pt x="100330" y="94615"/>
                    <a:pt x="100330" y="95250"/>
                    <a:pt x="99060" y="95885"/>
                  </a:cubicBezTo>
                  <a:lnTo>
                    <a:pt x="97790" y="97790"/>
                  </a:lnTo>
                  <a:lnTo>
                    <a:pt x="97155" y="98425"/>
                  </a:lnTo>
                  <a:cubicBezTo>
                    <a:pt x="97155" y="98425"/>
                    <a:pt x="95885" y="98425"/>
                    <a:pt x="95250" y="97790"/>
                  </a:cubicBezTo>
                  <a:lnTo>
                    <a:pt x="92710" y="95885"/>
                  </a:lnTo>
                  <a:cubicBezTo>
                    <a:pt x="90043" y="94742"/>
                    <a:pt x="86919" y="93828"/>
                    <a:pt x="83886" y="93828"/>
                  </a:cubicBezTo>
                  <a:cubicBezTo>
                    <a:pt x="81864" y="93828"/>
                    <a:pt x="79883" y="94234"/>
                    <a:pt x="78105" y="95250"/>
                  </a:cubicBezTo>
                  <a:cubicBezTo>
                    <a:pt x="78105" y="95885"/>
                    <a:pt x="76835" y="95885"/>
                    <a:pt x="76835" y="95885"/>
                  </a:cubicBezTo>
                  <a:cubicBezTo>
                    <a:pt x="76200" y="95885"/>
                    <a:pt x="76200" y="97155"/>
                    <a:pt x="75565" y="97155"/>
                  </a:cubicBezTo>
                  <a:cubicBezTo>
                    <a:pt x="71755" y="99695"/>
                    <a:pt x="68580" y="102870"/>
                    <a:pt x="67310" y="107950"/>
                  </a:cubicBezTo>
                  <a:lnTo>
                    <a:pt x="66675" y="113030"/>
                  </a:lnTo>
                  <a:cubicBezTo>
                    <a:pt x="66040" y="114300"/>
                    <a:pt x="65405" y="114935"/>
                    <a:pt x="64135" y="114935"/>
                  </a:cubicBezTo>
                  <a:lnTo>
                    <a:pt x="62230" y="114935"/>
                  </a:lnTo>
                  <a:cubicBezTo>
                    <a:pt x="60325" y="114935"/>
                    <a:pt x="59690" y="113665"/>
                    <a:pt x="59690" y="113030"/>
                  </a:cubicBezTo>
                  <a:lnTo>
                    <a:pt x="59055" y="108585"/>
                  </a:lnTo>
                  <a:cubicBezTo>
                    <a:pt x="59055" y="104140"/>
                    <a:pt x="56515" y="100330"/>
                    <a:pt x="50165" y="97790"/>
                  </a:cubicBezTo>
                  <a:cubicBezTo>
                    <a:pt x="48895" y="97155"/>
                    <a:pt x="48260" y="95885"/>
                    <a:pt x="46990" y="95885"/>
                  </a:cubicBezTo>
                  <a:cubicBezTo>
                    <a:pt x="45508" y="95250"/>
                    <a:pt x="43956" y="94968"/>
                    <a:pt x="42380" y="94968"/>
                  </a:cubicBezTo>
                  <a:cubicBezTo>
                    <a:pt x="39229" y="94968"/>
                    <a:pt x="35983" y="96097"/>
                    <a:pt x="33020" y="97790"/>
                  </a:cubicBezTo>
                  <a:lnTo>
                    <a:pt x="31115" y="99060"/>
                  </a:lnTo>
                  <a:cubicBezTo>
                    <a:pt x="30798" y="99695"/>
                    <a:pt x="30321" y="100013"/>
                    <a:pt x="29845" y="100013"/>
                  </a:cubicBezTo>
                  <a:cubicBezTo>
                    <a:pt x="29369" y="100013"/>
                    <a:pt x="28893" y="99695"/>
                    <a:pt x="28575" y="99060"/>
                  </a:cubicBezTo>
                  <a:lnTo>
                    <a:pt x="27940" y="98425"/>
                  </a:lnTo>
                  <a:cubicBezTo>
                    <a:pt x="27940" y="97790"/>
                    <a:pt x="27305" y="97790"/>
                    <a:pt x="27305" y="97790"/>
                  </a:cubicBezTo>
                  <a:cubicBezTo>
                    <a:pt x="27305" y="97790"/>
                    <a:pt x="27305" y="95885"/>
                    <a:pt x="27940" y="95250"/>
                  </a:cubicBezTo>
                  <a:lnTo>
                    <a:pt x="31115" y="93980"/>
                  </a:lnTo>
                  <a:cubicBezTo>
                    <a:pt x="33020" y="88900"/>
                    <a:pt x="34290" y="83185"/>
                    <a:pt x="31750" y="78740"/>
                  </a:cubicBezTo>
                  <a:cubicBezTo>
                    <a:pt x="31115" y="78740"/>
                    <a:pt x="31115" y="78105"/>
                    <a:pt x="31115" y="78105"/>
                  </a:cubicBezTo>
                  <a:cubicBezTo>
                    <a:pt x="31115" y="76835"/>
                    <a:pt x="30480" y="76835"/>
                    <a:pt x="30480" y="76200"/>
                  </a:cubicBezTo>
                  <a:cubicBezTo>
                    <a:pt x="27305" y="72390"/>
                    <a:pt x="24130" y="69215"/>
                    <a:pt x="19050" y="68580"/>
                  </a:cubicBezTo>
                  <a:lnTo>
                    <a:pt x="14605" y="67310"/>
                  </a:lnTo>
                  <a:cubicBezTo>
                    <a:pt x="12700" y="66675"/>
                    <a:pt x="12065" y="66040"/>
                    <a:pt x="12065" y="65405"/>
                  </a:cubicBezTo>
                  <a:lnTo>
                    <a:pt x="12065" y="62865"/>
                  </a:lnTo>
                  <a:cubicBezTo>
                    <a:pt x="12065" y="60960"/>
                    <a:pt x="13335" y="60325"/>
                    <a:pt x="14605" y="60325"/>
                  </a:cubicBezTo>
                  <a:lnTo>
                    <a:pt x="18415" y="59690"/>
                  </a:lnTo>
                  <a:cubicBezTo>
                    <a:pt x="22225" y="59690"/>
                    <a:pt x="27305" y="56515"/>
                    <a:pt x="29210" y="51435"/>
                  </a:cubicBezTo>
                  <a:cubicBezTo>
                    <a:pt x="30480" y="50800"/>
                    <a:pt x="31115" y="50165"/>
                    <a:pt x="31115" y="48260"/>
                  </a:cubicBezTo>
                  <a:cubicBezTo>
                    <a:pt x="33020" y="44450"/>
                    <a:pt x="31750" y="38100"/>
                    <a:pt x="29210" y="34290"/>
                  </a:cubicBezTo>
                  <a:lnTo>
                    <a:pt x="27940" y="31750"/>
                  </a:lnTo>
                  <a:cubicBezTo>
                    <a:pt x="27305" y="31115"/>
                    <a:pt x="27305" y="29210"/>
                    <a:pt x="27940" y="28575"/>
                  </a:cubicBezTo>
                  <a:lnTo>
                    <a:pt x="28575" y="27940"/>
                  </a:lnTo>
                  <a:cubicBezTo>
                    <a:pt x="29528" y="27623"/>
                    <a:pt x="30321" y="27464"/>
                    <a:pt x="30956" y="27464"/>
                  </a:cubicBezTo>
                  <a:cubicBezTo>
                    <a:pt x="31591" y="27464"/>
                    <a:pt x="32068" y="27623"/>
                    <a:pt x="32385" y="27940"/>
                  </a:cubicBezTo>
                  <a:lnTo>
                    <a:pt x="34925" y="29210"/>
                  </a:lnTo>
                  <a:cubicBezTo>
                    <a:pt x="37884" y="31060"/>
                    <a:pt x="40844" y="32047"/>
                    <a:pt x="43552" y="32047"/>
                  </a:cubicBezTo>
                  <a:cubicBezTo>
                    <a:pt x="45493" y="32047"/>
                    <a:pt x="47305" y="31540"/>
                    <a:pt x="48895" y="30480"/>
                  </a:cubicBezTo>
                  <a:cubicBezTo>
                    <a:pt x="50165" y="30480"/>
                    <a:pt x="50165" y="29210"/>
                    <a:pt x="50800" y="29210"/>
                  </a:cubicBezTo>
                  <a:cubicBezTo>
                    <a:pt x="54610" y="26035"/>
                    <a:pt x="57785" y="22860"/>
                    <a:pt x="58420" y="18415"/>
                  </a:cubicBezTo>
                  <a:lnTo>
                    <a:pt x="59690" y="13335"/>
                  </a:lnTo>
                  <a:cubicBezTo>
                    <a:pt x="60325" y="12065"/>
                    <a:pt x="60960" y="11430"/>
                    <a:pt x="62230" y="11430"/>
                  </a:cubicBezTo>
                  <a:close/>
                  <a:moveTo>
                    <a:pt x="62230" y="0"/>
                  </a:moveTo>
                  <a:cubicBezTo>
                    <a:pt x="55880" y="0"/>
                    <a:pt x="48895" y="4445"/>
                    <a:pt x="48260" y="12065"/>
                  </a:cubicBezTo>
                  <a:lnTo>
                    <a:pt x="47625" y="15875"/>
                  </a:lnTo>
                  <a:cubicBezTo>
                    <a:pt x="46990" y="17780"/>
                    <a:pt x="46355" y="18415"/>
                    <a:pt x="46355" y="19050"/>
                  </a:cubicBezTo>
                  <a:cubicBezTo>
                    <a:pt x="45085" y="19685"/>
                    <a:pt x="44450" y="19685"/>
                    <a:pt x="43815" y="20955"/>
                  </a:cubicBezTo>
                  <a:cubicBezTo>
                    <a:pt x="43180" y="20955"/>
                    <a:pt x="43180" y="19685"/>
                    <a:pt x="41910" y="19685"/>
                  </a:cubicBezTo>
                  <a:lnTo>
                    <a:pt x="40005" y="18415"/>
                  </a:lnTo>
                  <a:cubicBezTo>
                    <a:pt x="37476" y="16729"/>
                    <a:pt x="34325" y="15913"/>
                    <a:pt x="31212" y="15913"/>
                  </a:cubicBezTo>
                  <a:cubicBezTo>
                    <a:pt x="27292" y="15913"/>
                    <a:pt x="23433" y="17207"/>
                    <a:pt x="20955" y="19685"/>
                  </a:cubicBezTo>
                  <a:lnTo>
                    <a:pt x="19685" y="20955"/>
                  </a:lnTo>
                  <a:cubicBezTo>
                    <a:pt x="14605" y="25400"/>
                    <a:pt x="14605" y="33020"/>
                    <a:pt x="18415" y="38735"/>
                  </a:cubicBezTo>
                  <a:lnTo>
                    <a:pt x="19685" y="41275"/>
                  </a:lnTo>
                  <a:cubicBezTo>
                    <a:pt x="20320" y="41910"/>
                    <a:pt x="20320" y="43815"/>
                    <a:pt x="20320" y="43815"/>
                  </a:cubicBezTo>
                  <a:cubicBezTo>
                    <a:pt x="19685" y="44450"/>
                    <a:pt x="19685" y="44450"/>
                    <a:pt x="19685" y="45085"/>
                  </a:cubicBezTo>
                  <a:cubicBezTo>
                    <a:pt x="19050" y="45085"/>
                    <a:pt x="19050" y="45720"/>
                    <a:pt x="19050" y="45720"/>
                  </a:cubicBezTo>
                  <a:cubicBezTo>
                    <a:pt x="18415" y="47625"/>
                    <a:pt x="17145" y="48260"/>
                    <a:pt x="17145" y="48260"/>
                  </a:cubicBezTo>
                  <a:lnTo>
                    <a:pt x="16510" y="48260"/>
                  </a:lnTo>
                  <a:lnTo>
                    <a:pt x="12065" y="48895"/>
                  </a:lnTo>
                  <a:cubicBezTo>
                    <a:pt x="4445" y="50165"/>
                    <a:pt x="0" y="56515"/>
                    <a:pt x="0" y="62865"/>
                  </a:cubicBezTo>
                  <a:lnTo>
                    <a:pt x="0" y="65405"/>
                  </a:lnTo>
                  <a:cubicBezTo>
                    <a:pt x="0" y="71755"/>
                    <a:pt x="4445" y="78105"/>
                    <a:pt x="12065" y="78740"/>
                  </a:cubicBezTo>
                  <a:lnTo>
                    <a:pt x="15875" y="79375"/>
                  </a:lnTo>
                  <a:cubicBezTo>
                    <a:pt x="17416" y="79889"/>
                    <a:pt x="18126" y="80818"/>
                    <a:pt x="18677" y="80818"/>
                  </a:cubicBezTo>
                  <a:cubicBezTo>
                    <a:pt x="18807" y="80818"/>
                    <a:pt x="18929" y="80766"/>
                    <a:pt x="19050" y="80645"/>
                  </a:cubicBezTo>
                  <a:cubicBezTo>
                    <a:pt x="19685" y="81915"/>
                    <a:pt x="19685" y="82550"/>
                    <a:pt x="20320" y="83185"/>
                  </a:cubicBezTo>
                  <a:cubicBezTo>
                    <a:pt x="20320" y="83820"/>
                    <a:pt x="20320" y="85090"/>
                    <a:pt x="19685" y="85725"/>
                  </a:cubicBezTo>
                  <a:lnTo>
                    <a:pt x="18415" y="88265"/>
                  </a:lnTo>
                  <a:cubicBezTo>
                    <a:pt x="13335" y="93345"/>
                    <a:pt x="13970" y="102235"/>
                    <a:pt x="19685" y="106045"/>
                  </a:cubicBezTo>
                  <a:lnTo>
                    <a:pt x="20320" y="107315"/>
                  </a:lnTo>
                  <a:cubicBezTo>
                    <a:pt x="23042" y="110037"/>
                    <a:pt x="26312" y="111301"/>
                    <a:pt x="29640" y="111301"/>
                  </a:cubicBezTo>
                  <a:cubicBezTo>
                    <a:pt x="32522" y="111301"/>
                    <a:pt x="35448" y="110353"/>
                    <a:pt x="38100" y="108585"/>
                  </a:cubicBezTo>
                  <a:lnTo>
                    <a:pt x="40640" y="107315"/>
                  </a:lnTo>
                  <a:cubicBezTo>
                    <a:pt x="41275" y="106045"/>
                    <a:pt x="43180" y="106045"/>
                    <a:pt x="43180" y="106045"/>
                  </a:cubicBezTo>
                  <a:cubicBezTo>
                    <a:pt x="43815" y="107315"/>
                    <a:pt x="43815" y="107315"/>
                    <a:pt x="44450" y="107315"/>
                  </a:cubicBezTo>
                  <a:cubicBezTo>
                    <a:pt x="44450" y="107950"/>
                    <a:pt x="45085" y="107950"/>
                    <a:pt x="45085" y="107950"/>
                  </a:cubicBezTo>
                  <a:cubicBezTo>
                    <a:pt x="46990" y="108585"/>
                    <a:pt x="47625" y="109220"/>
                    <a:pt x="47625" y="109220"/>
                  </a:cubicBezTo>
                  <a:lnTo>
                    <a:pt x="47625" y="110490"/>
                  </a:lnTo>
                  <a:lnTo>
                    <a:pt x="48260" y="114935"/>
                  </a:lnTo>
                  <a:cubicBezTo>
                    <a:pt x="48895" y="121920"/>
                    <a:pt x="55245" y="127000"/>
                    <a:pt x="62230" y="127000"/>
                  </a:cubicBezTo>
                  <a:lnTo>
                    <a:pt x="64135" y="127000"/>
                  </a:lnTo>
                  <a:cubicBezTo>
                    <a:pt x="70485" y="127000"/>
                    <a:pt x="76835" y="121920"/>
                    <a:pt x="76835" y="115570"/>
                  </a:cubicBezTo>
                  <a:lnTo>
                    <a:pt x="77470" y="111760"/>
                  </a:lnTo>
                  <a:cubicBezTo>
                    <a:pt x="78740" y="110490"/>
                    <a:pt x="79375" y="109855"/>
                    <a:pt x="80010" y="108585"/>
                  </a:cubicBezTo>
                  <a:cubicBezTo>
                    <a:pt x="80645" y="107950"/>
                    <a:pt x="81915" y="107950"/>
                    <a:pt x="82550" y="107315"/>
                  </a:cubicBezTo>
                  <a:cubicBezTo>
                    <a:pt x="83185" y="107315"/>
                    <a:pt x="83820" y="107315"/>
                    <a:pt x="85090" y="107950"/>
                  </a:cubicBezTo>
                  <a:lnTo>
                    <a:pt x="86995" y="109855"/>
                  </a:lnTo>
                  <a:cubicBezTo>
                    <a:pt x="89432" y="110830"/>
                    <a:pt x="91869" y="112179"/>
                    <a:pt x="94881" y="112179"/>
                  </a:cubicBezTo>
                  <a:cubicBezTo>
                    <a:pt x="95792" y="112179"/>
                    <a:pt x="96757" y="112055"/>
                    <a:pt x="97790" y="111760"/>
                  </a:cubicBezTo>
                  <a:cubicBezTo>
                    <a:pt x="100965" y="111760"/>
                    <a:pt x="104140" y="110490"/>
                    <a:pt x="105410" y="107950"/>
                  </a:cubicBezTo>
                  <a:lnTo>
                    <a:pt x="107315" y="106680"/>
                  </a:lnTo>
                  <a:cubicBezTo>
                    <a:pt x="111760" y="101600"/>
                    <a:pt x="112395" y="94615"/>
                    <a:pt x="108585" y="88900"/>
                  </a:cubicBezTo>
                  <a:lnTo>
                    <a:pt x="107315" y="86360"/>
                  </a:lnTo>
                  <a:cubicBezTo>
                    <a:pt x="106045" y="85725"/>
                    <a:pt x="106045" y="84455"/>
                    <a:pt x="106045" y="84455"/>
                  </a:cubicBezTo>
                  <a:cubicBezTo>
                    <a:pt x="107315" y="83185"/>
                    <a:pt x="107315" y="83185"/>
                    <a:pt x="107315" y="82550"/>
                  </a:cubicBezTo>
                  <a:cubicBezTo>
                    <a:pt x="107950" y="82550"/>
                    <a:pt x="107950" y="81915"/>
                    <a:pt x="107950" y="81915"/>
                  </a:cubicBezTo>
                  <a:cubicBezTo>
                    <a:pt x="108585" y="80010"/>
                    <a:pt x="109220" y="79375"/>
                    <a:pt x="109220" y="79375"/>
                  </a:cubicBezTo>
                  <a:lnTo>
                    <a:pt x="110490" y="79375"/>
                  </a:lnTo>
                  <a:lnTo>
                    <a:pt x="114935" y="78740"/>
                  </a:lnTo>
                  <a:cubicBezTo>
                    <a:pt x="121920" y="78105"/>
                    <a:pt x="127000" y="71755"/>
                    <a:pt x="127000" y="65405"/>
                  </a:cubicBezTo>
                  <a:lnTo>
                    <a:pt x="127000" y="62865"/>
                  </a:lnTo>
                  <a:cubicBezTo>
                    <a:pt x="127000" y="56515"/>
                    <a:pt x="121920" y="50800"/>
                    <a:pt x="114935" y="49530"/>
                  </a:cubicBezTo>
                  <a:lnTo>
                    <a:pt x="111125" y="48260"/>
                  </a:lnTo>
                  <a:cubicBezTo>
                    <a:pt x="109220" y="47625"/>
                    <a:pt x="108585" y="46990"/>
                    <a:pt x="107950" y="46355"/>
                  </a:cubicBezTo>
                  <a:cubicBezTo>
                    <a:pt x="107315" y="45085"/>
                    <a:pt x="107315" y="44450"/>
                    <a:pt x="106045" y="43815"/>
                  </a:cubicBezTo>
                  <a:cubicBezTo>
                    <a:pt x="106045" y="43180"/>
                    <a:pt x="106045" y="41910"/>
                    <a:pt x="107315" y="41275"/>
                  </a:cubicBezTo>
                  <a:lnTo>
                    <a:pt x="108585" y="38735"/>
                  </a:lnTo>
                  <a:cubicBezTo>
                    <a:pt x="111125" y="35560"/>
                    <a:pt x="111760" y="31750"/>
                    <a:pt x="111125" y="28575"/>
                  </a:cubicBezTo>
                  <a:cubicBezTo>
                    <a:pt x="111125" y="25400"/>
                    <a:pt x="109855" y="22225"/>
                    <a:pt x="107315" y="20955"/>
                  </a:cubicBezTo>
                  <a:lnTo>
                    <a:pt x="106680" y="19685"/>
                  </a:lnTo>
                  <a:cubicBezTo>
                    <a:pt x="103848" y="17207"/>
                    <a:pt x="100424" y="15913"/>
                    <a:pt x="96959" y="15913"/>
                  </a:cubicBezTo>
                  <a:cubicBezTo>
                    <a:pt x="94207" y="15913"/>
                    <a:pt x="91429" y="16729"/>
                    <a:pt x="88900" y="18415"/>
                  </a:cubicBezTo>
                  <a:lnTo>
                    <a:pt x="86360" y="19685"/>
                  </a:lnTo>
                  <a:cubicBezTo>
                    <a:pt x="85725" y="20955"/>
                    <a:pt x="84455" y="20955"/>
                    <a:pt x="84455" y="20955"/>
                  </a:cubicBezTo>
                  <a:cubicBezTo>
                    <a:pt x="83185" y="19685"/>
                    <a:pt x="83185" y="19685"/>
                    <a:pt x="82550" y="19685"/>
                  </a:cubicBezTo>
                  <a:cubicBezTo>
                    <a:pt x="82550" y="19050"/>
                    <a:pt x="81915" y="19050"/>
                    <a:pt x="81915" y="19050"/>
                  </a:cubicBezTo>
                  <a:cubicBezTo>
                    <a:pt x="80010" y="18415"/>
                    <a:pt x="79375" y="17780"/>
                    <a:pt x="79375" y="17780"/>
                  </a:cubicBezTo>
                  <a:lnTo>
                    <a:pt x="79375" y="15875"/>
                  </a:lnTo>
                  <a:lnTo>
                    <a:pt x="78105" y="12065"/>
                  </a:lnTo>
                  <a:cubicBezTo>
                    <a:pt x="76200" y="4445"/>
                    <a:pt x="70485" y="0"/>
                    <a:pt x="6413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32"/>
            <p:cNvSpPr/>
            <p:nvPr/>
          </p:nvSpPr>
          <p:spPr>
            <a:xfrm>
              <a:off x="3175000" y="2222500"/>
              <a:ext cx="793750" cy="793750"/>
            </a:xfrm>
            <a:custGeom>
              <a:rect b="b" l="l" r="r" t="t"/>
              <a:pathLst>
                <a:path extrusionOk="0" h="31750" w="31750">
                  <a:moveTo>
                    <a:pt x="15875" y="12065"/>
                  </a:moveTo>
                  <a:cubicBezTo>
                    <a:pt x="17780" y="12065"/>
                    <a:pt x="19685" y="13335"/>
                    <a:pt x="19685" y="15875"/>
                  </a:cubicBezTo>
                  <a:cubicBezTo>
                    <a:pt x="19685" y="18415"/>
                    <a:pt x="17780" y="19685"/>
                    <a:pt x="15875" y="19685"/>
                  </a:cubicBezTo>
                  <a:cubicBezTo>
                    <a:pt x="14605" y="19685"/>
                    <a:pt x="12065" y="17780"/>
                    <a:pt x="12065" y="15875"/>
                  </a:cubicBezTo>
                  <a:cubicBezTo>
                    <a:pt x="12065" y="14605"/>
                    <a:pt x="14605" y="12065"/>
                    <a:pt x="15875" y="12065"/>
                  </a:cubicBezTo>
                  <a:close/>
                  <a:moveTo>
                    <a:pt x="15875" y="0"/>
                  </a:moveTo>
                  <a:cubicBezTo>
                    <a:pt x="6985" y="0"/>
                    <a:pt x="0" y="6985"/>
                    <a:pt x="0" y="15875"/>
                  </a:cubicBezTo>
                  <a:cubicBezTo>
                    <a:pt x="0" y="24765"/>
                    <a:pt x="8255" y="31750"/>
                    <a:pt x="15875" y="31750"/>
                  </a:cubicBezTo>
                  <a:cubicBezTo>
                    <a:pt x="24765" y="31750"/>
                    <a:pt x="31750" y="24765"/>
                    <a:pt x="31750" y="15875"/>
                  </a:cubicBezTo>
                  <a:cubicBezTo>
                    <a:pt x="31750" y="6985"/>
                    <a:pt x="24765" y="0"/>
                    <a:pt x="1587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5" name="Google Shape;265;p32"/>
          <p:cNvGrpSpPr/>
          <p:nvPr/>
        </p:nvGrpSpPr>
        <p:grpSpPr>
          <a:xfrm>
            <a:off x="915248" y="770622"/>
            <a:ext cx="434341" cy="432171"/>
            <a:chOff x="3343625" y="2395250"/>
            <a:chExt cx="825900" cy="821775"/>
          </a:xfrm>
        </p:grpSpPr>
        <p:sp>
          <p:nvSpPr>
            <p:cNvPr id="266" name="Google Shape;266;p32"/>
            <p:cNvSpPr/>
            <p:nvPr/>
          </p:nvSpPr>
          <p:spPr>
            <a:xfrm>
              <a:off x="3343625" y="2395250"/>
              <a:ext cx="415025" cy="410900"/>
            </a:xfrm>
            <a:custGeom>
              <a:rect b="b" l="l" r="r" t="t"/>
              <a:pathLst>
                <a:path extrusionOk="0" h="16436" w="16601">
                  <a:moveTo>
                    <a:pt x="7890" y="0"/>
                  </a:moveTo>
                  <a:cubicBezTo>
                    <a:pt x="7068" y="0"/>
                    <a:pt x="6411" y="658"/>
                    <a:pt x="6411" y="1479"/>
                  </a:cubicBezTo>
                  <a:cubicBezTo>
                    <a:pt x="6411" y="2466"/>
                    <a:pt x="7068" y="3123"/>
                    <a:pt x="7890" y="3123"/>
                  </a:cubicBezTo>
                  <a:lnTo>
                    <a:pt x="11341" y="3123"/>
                  </a:lnTo>
                  <a:lnTo>
                    <a:pt x="658" y="13806"/>
                  </a:lnTo>
                  <a:cubicBezTo>
                    <a:pt x="1" y="14463"/>
                    <a:pt x="1" y="15449"/>
                    <a:pt x="658" y="15943"/>
                  </a:cubicBezTo>
                  <a:cubicBezTo>
                    <a:pt x="987" y="16271"/>
                    <a:pt x="1316" y="16436"/>
                    <a:pt x="1644" y="16436"/>
                  </a:cubicBezTo>
                  <a:cubicBezTo>
                    <a:pt x="2138" y="16436"/>
                    <a:pt x="2466" y="16271"/>
                    <a:pt x="2795" y="15943"/>
                  </a:cubicBezTo>
                  <a:lnTo>
                    <a:pt x="13478" y="5260"/>
                  </a:lnTo>
                  <a:lnTo>
                    <a:pt x="13478" y="8711"/>
                  </a:lnTo>
                  <a:cubicBezTo>
                    <a:pt x="13478" y="9533"/>
                    <a:pt x="14300" y="10355"/>
                    <a:pt x="15121" y="10355"/>
                  </a:cubicBezTo>
                  <a:cubicBezTo>
                    <a:pt x="15943" y="10355"/>
                    <a:pt x="16601" y="9533"/>
                    <a:pt x="16601" y="8711"/>
                  </a:cubicBezTo>
                  <a:lnTo>
                    <a:pt x="16601" y="1479"/>
                  </a:lnTo>
                  <a:cubicBezTo>
                    <a:pt x="16601" y="658"/>
                    <a:pt x="15943" y="0"/>
                    <a:pt x="1512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32"/>
            <p:cNvSpPr/>
            <p:nvPr/>
          </p:nvSpPr>
          <p:spPr>
            <a:xfrm>
              <a:off x="3347750" y="2908850"/>
              <a:ext cx="205450" cy="308175"/>
            </a:xfrm>
            <a:custGeom>
              <a:rect b="b" l="l" r="r" t="t"/>
              <a:pathLst>
                <a:path extrusionOk="0" h="12327" w="8218">
                  <a:moveTo>
                    <a:pt x="4602" y="3123"/>
                  </a:moveTo>
                  <a:cubicBezTo>
                    <a:pt x="4931" y="3123"/>
                    <a:pt x="5095" y="3287"/>
                    <a:pt x="5095" y="3616"/>
                  </a:cubicBezTo>
                  <a:lnTo>
                    <a:pt x="5095" y="8711"/>
                  </a:lnTo>
                  <a:cubicBezTo>
                    <a:pt x="5095" y="9040"/>
                    <a:pt x="4931" y="9204"/>
                    <a:pt x="4602" y="9204"/>
                  </a:cubicBezTo>
                  <a:lnTo>
                    <a:pt x="3616" y="9204"/>
                  </a:lnTo>
                  <a:cubicBezTo>
                    <a:pt x="3287" y="9204"/>
                    <a:pt x="3123" y="9040"/>
                    <a:pt x="3123" y="8711"/>
                  </a:cubicBezTo>
                  <a:lnTo>
                    <a:pt x="3123" y="3616"/>
                  </a:lnTo>
                  <a:cubicBezTo>
                    <a:pt x="3123" y="3287"/>
                    <a:pt x="3287" y="3123"/>
                    <a:pt x="3616" y="3123"/>
                  </a:cubicBezTo>
                  <a:close/>
                  <a:moveTo>
                    <a:pt x="3616" y="0"/>
                  </a:moveTo>
                  <a:cubicBezTo>
                    <a:pt x="1644" y="0"/>
                    <a:pt x="0" y="1644"/>
                    <a:pt x="0" y="3616"/>
                  </a:cubicBezTo>
                  <a:lnTo>
                    <a:pt x="0" y="8711"/>
                  </a:lnTo>
                  <a:cubicBezTo>
                    <a:pt x="0" y="10683"/>
                    <a:pt x="1644" y="12327"/>
                    <a:pt x="3616" y="12327"/>
                  </a:cubicBezTo>
                  <a:lnTo>
                    <a:pt x="4602" y="12327"/>
                  </a:lnTo>
                  <a:cubicBezTo>
                    <a:pt x="6574" y="12327"/>
                    <a:pt x="8218" y="10683"/>
                    <a:pt x="8218" y="8711"/>
                  </a:cubicBezTo>
                  <a:lnTo>
                    <a:pt x="8218" y="3616"/>
                  </a:lnTo>
                  <a:cubicBezTo>
                    <a:pt x="8218" y="1644"/>
                    <a:pt x="6574" y="0"/>
                    <a:pt x="46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p32"/>
            <p:cNvSpPr/>
            <p:nvPr/>
          </p:nvSpPr>
          <p:spPr>
            <a:xfrm>
              <a:off x="3655900" y="2756825"/>
              <a:ext cx="205475" cy="460200"/>
            </a:xfrm>
            <a:custGeom>
              <a:rect b="b" l="l" r="r" t="t"/>
              <a:pathLst>
                <a:path extrusionOk="0" h="18408" w="8219">
                  <a:moveTo>
                    <a:pt x="4603" y="2959"/>
                  </a:moveTo>
                  <a:cubicBezTo>
                    <a:pt x="4931" y="2959"/>
                    <a:pt x="5096" y="3287"/>
                    <a:pt x="5096" y="3452"/>
                  </a:cubicBezTo>
                  <a:lnTo>
                    <a:pt x="5096" y="14792"/>
                  </a:lnTo>
                  <a:cubicBezTo>
                    <a:pt x="5096" y="15121"/>
                    <a:pt x="4931" y="15285"/>
                    <a:pt x="4603" y="15285"/>
                  </a:cubicBezTo>
                  <a:lnTo>
                    <a:pt x="3617" y="15285"/>
                  </a:lnTo>
                  <a:cubicBezTo>
                    <a:pt x="3288" y="15285"/>
                    <a:pt x="3123" y="15121"/>
                    <a:pt x="3123" y="14792"/>
                  </a:cubicBezTo>
                  <a:lnTo>
                    <a:pt x="3123" y="3452"/>
                  </a:lnTo>
                  <a:cubicBezTo>
                    <a:pt x="3123" y="3287"/>
                    <a:pt x="3288" y="2959"/>
                    <a:pt x="3617" y="2959"/>
                  </a:cubicBezTo>
                  <a:close/>
                  <a:moveTo>
                    <a:pt x="3617" y="0"/>
                  </a:moveTo>
                  <a:cubicBezTo>
                    <a:pt x="1644" y="0"/>
                    <a:pt x="1" y="1480"/>
                    <a:pt x="1" y="3452"/>
                  </a:cubicBezTo>
                  <a:lnTo>
                    <a:pt x="1" y="14792"/>
                  </a:lnTo>
                  <a:cubicBezTo>
                    <a:pt x="1" y="16764"/>
                    <a:pt x="1644" y="18408"/>
                    <a:pt x="3617" y="18408"/>
                  </a:cubicBezTo>
                  <a:lnTo>
                    <a:pt x="4603" y="18408"/>
                  </a:lnTo>
                  <a:cubicBezTo>
                    <a:pt x="6575" y="18408"/>
                    <a:pt x="8218" y="16764"/>
                    <a:pt x="8218" y="14792"/>
                  </a:cubicBezTo>
                  <a:lnTo>
                    <a:pt x="8218" y="3452"/>
                  </a:lnTo>
                  <a:cubicBezTo>
                    <a:pt x="8218" y="1480"/>
                    <a:pt x="6575" y="0"/>
                    <a:pt x="460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" name="Google Shape;269;p32"/>
            <p:cNvSpPr/>
            <p:nvPr/>
          </p:nvSpPr>
          <p:spPr>
            <a:xfrm>
              <a:off x="3964075" y="2395250"/>
              <a:ext cx="205450" cy="821775"/>
            </a:xfrm>
            <a:custGeom>
              <a:rect b="b" l="l" r="r" t="t"/>
              <a:pathLst>
                <a:path extrusionOk="0" h="32871" w="8218">
                  <a:moveTo>
                    <a:pt x="4602" y="3123"/>
                  </a:moveTo>
                  <a:cubicBezTo>
                    <a:pt x="4931" y="3123"/>
                    <a:pt x="5095" y="3287"/>
                    <a:pt x="5095" y="3616"/>
                  </a:cubicBezTo>
                  <a:lnTo>
                    <a:pt x="5095" y="29255"/>
                  </a:lnTo>
                  <a:cubicBezTo>
                    <a:pt x="5095" y="29584"/>
                    <a:pt x="4931" y="29748"/>
                    <a:pt x="4602" y="29748"/>
                  </a:cubicBezTo>
                  <a:lnTo>
                    <a:pt x="3616" y="29748"/>
                  </a:lnTo>
                  <a:cubicBezTo>
                    <a:pt x="3287" y="29748"/>
                    <a:pt x="3123" y="29584"/>
                    <a:pt x="3123" y="29255"/>
                  </a:cubicBezTo>
                  <a:lnTo>
                    <a:pt x="3123" y="3616"/>
                  </a:lnTo>
                  <a:cubicBezTo>
                    <a:pt x="3123" y="3287"/>
                    <a:pt x="3287" y="3123"/>
                    <a:pt x="3616" y="3123"/>
                  </a:cubicBezTo>
                  <a:close/>
                  <a:moveTo>
                    <a:pt x="3616" y="0"/>
                  </a:moveTo>
                  <a:cubicBezTo>
                    <a:pt x="1644" y="0"/>
                    <a:pt x="0" y="1644"/>
                    <a:pt x="0" y="3616"/>
                  </a:cubicBezTo>
                  <a:lnTo>
                    <a:pt x="0" y="29255"/>
                  </a:lnTo>
                  <a:cubicBezTo>
                    <a:pt x="0" y="31227"/>
                    <a:pt x="1644" y="32871"/>
                    <a:pt x="3616" y="32871"/>
                  </a:cubicBezTo>
                  <a:lnTo>
                    <a:pt x="4602" y="32871"/>
                  </a:lnTo>
                  <a:cubicBezTo>
                    <a:pt x="6574" y="32871"/>
                    <a:pt x="8218" y="31227"/>
                    <a:pt x="8218" y="29255"/>
                  </a:cubicBezTo>
                  <a:lnTo>
                    <a:pt x="8218" y="3616"/>
                  </a:lnTo>
                  <a:cubicBezTo>
                    <a:pt x="8218" y="1644"/>
                    <a:pt x="6574" y="0"/>
                    <a:pt x="46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70" name="Google Shape;270;p32"/>
          <p:cNvGrpSpPr/>
          <p:nvPr/>
        </p:nvGrpSpPr>
        <p:grpSpPr>
          <a:xfrm>
            <a:off x="5092100" y="782114"/>
            <a:ext cx="450004" cy="409509"/>
            <a:chOff x="3347750" y="2432225"/>
            <a:chExt cx="821775" cy="747825"/>
          </a:xfrm>
        </p:grpSpPr>
        <p:sp>
          <p:nvSpPr>
            <p:cNvPr id="271" name="Google Shape;271;p32"/>
            <p:cNvSpPr/>
            <p:nvPr/>
          </p:nvSpPr>
          <p:spPr>
            <a:xfrm>
              <a:off x="3347750" y="2432225"/>
              <a:ext cx="821775" cy="747825"/>
            </a:xfrm>
            <a:custGeom>
              <a:rect b="b" l="l" r="r" t="t"/>
              <a:pathLst>
                <a:path extrusionOk="0" h="29913" w="32871">
                  <a:moveTo>
                    <a:pt x="16436" y="3123"/>
                  </a:moveTo>
                  <a:cubicBezTo>
                    <a:pt x="22845" y="3123"/>
                    <a:pt x="29748" y="6082"/>
                    <a:pt x="29748" y="14464"/>
                  </a:cubicBezTo>
                  <a:cubicBezTo>
                    <a:pt x="29748" y="22846"/>
                    <a:pt x="22845" y="25804"/>
                    <a:pt x="16436" y="25804"/>
                  </a:cubicBezTo>
                  <a:cubicBezTo>
                    <a:pt x="15449" y="25804"/>
                    <a:pt x="14463" y="25640"/>
                    <a:pt x="13477" y="25475"/>
                  </a:cubicBezTo>
                  <a:lnTo>
                    <a:pt x="11341" y="25475"/>
                  </a:lnTo>
                  <a:lnTo>
                    <a:pt x="4767" y="26790"/>
                  </a:lnTo>
                  <a:cubicBezTo>
                    <a:pt x="4438" y="26790"/>
                    <a:pt x="4273" y="26626"/>
                    <a:pt x="4273" y="26626"/>
                  </a:cubicBezTo>
                  <a:cubicBezTo>
                    <a:pt x="4109" y="26626"/>
                    <a:pt x="4109" y="26461"/>
                    <a:pt x="4109" y="26133"/>
                  </a:cubicBezTo>
                  <a:lnTo>
                    <a:pt x="4602" y="23339"/>
                  </a:lnTo>
                  <a:cubicBezTo>
                    <a:pt x="4931" y="22024"/>
                    <a:pt x="4602" y="20709"/>
                    <a:pt x="4109" y="19230"/>
                  </a:cubicBezTo>
                  <a:cubicBezTo>
                    <a:pt x="3452" y="17915"/>
                    <a:pt x="3123" y="16271"/>
                    <a:pt x="3123" y="14464"/>
                  </a:cubicBezTo>
                  <a:cubicBezTo>
                    <a:pt x="3123" y="6082"/>
                    <a:pt x="10026" y="3123"/>
                    <a:pt x="16436" y="3123"/>
                  </a:cubicBezTo>
                  <a:close/>
                  <a:moveTo>
                    <a:pt x="16436" y="0"/>
                  </a:moveTo>
                  <a:cubicBezTo>
                    <a:pt x="8218" y="0"/>
                    <a:pt x="0" y="4438"/>
                    <a:pt x="0" y="14464"/>
                  </a:cubicBezTo>
                  <a:cubicBezTo>
                    <a:pt x="0" y="16764"/>
                    <a:pt x="493" y="18737"/>
                    <a:pt x="1315" y="20545"/>
                  </a:cubicBezTo>
                  <a:cubicBezTo>
                    <a:pt x="1644" y="21366"/>
                    <a:pt x="1808" y="22024"/>
                    <a:pt x="1644" y="22681"/>
                  </a:cubicBezTo>
                  <a:lnTo>
                    <a:pt x="1151" y="25640"/>
                  </a:lnTo>
                  <a:cubicBezTo>
                    <a:pt x="822" y="26790"/>
                    <a:pt x="1315" y="27940"/>
                    <a:pt x="2137" y="28762"/>
                  </a:cubicBezTo>
                  <a:cubicBezTo>
                    <a:pt x="2794" y="29420"/>
                    <a:pt x="3780" y="29913"/>
                    <a:pt x="4602" y="29913"/>
                  </a:cubicBezTo>
                  <a:cubicBezTo>
                    <a:pt x="4931" y="29913"/>
                    <a:pt x="5095" y="29913"/>
                    <a:pt x="5260" y="29748"/>
                  </a:cubicBezTo>
                  <a:lnTo>
                    <a:pt x="11834" y="28598"/>
                  </a:lnTo>
                  <a:cubicBezTo>
                    <a:pt x="11998" y="28516"/>
                    <a:pt x="12162" y="28475"/>
                    <a:pt x="12347" y="28475"/>
                  </a:cubicBezTo>
                  <a:cubicBezTo>
                    <a:pt x="12532" y="28475"/>
                    <a:pt x="12738" y="28516"/>
                    <a:pt x="12984" y="28598"/>
                  </a:cubicBezTo>
                  <a:cubicBezTo>
                    <a:pt x="14059" y="28754"/>
                    <a:pt x="15159" y="28834"/>
                    <a:pt x="16263" y="28834"/>
                  </a:cubicBezTo>
                  <a:cubicBezTo>
                    <a:pt x="24449" y="28834"/>
                    <a:pt x="32871" y="24456"/>
                    <a:pt x="32871" y="14464"/>
                  </a:cubicBezTo>
                  <a:cubicBezTo>
                    <a:pt x="32871" y="4438"/>
                    <a:pt x="24653" y="0"/>
                    <a:pt x="164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" name="Google Shape;272;p32"/>
            <p:cNvSpPr/>
            <p:nvPr/>
          </p:nvSpPr>
          <p:spPr>
            <a:xfrm>
              <a:off x="3553175" y="2740375"/>
              <a:ext cx="102750" cy="102750"/>
            </a:xfrm>
            <a:custGeom>
              <a:rect b="b" l="l" r="r" t="t"/>
              <a:pathLst>
                <a:path extrusionOk="0" h="4110" w="4110">
                  <a:moveTo>
                    <a:pt x="2138" y="1"/>
                  </a:moveTo>
                  <a:cubicBezTo>
                    <a:pt x="987" y="1"/>
                    <a:pt x="1" y="987"/>
                    <a:pt x="1" y="2138"/>
                  </a:cubicBezTo>
                  <a:cubicBezTo>
                    <a:pt x="1" y="3288"/>
                    <a:pt x="987" y="4110"/>
                    <a:pt x="2138" y="4110"/>
                  </a:cubicBezTo>
                  <a:cubicBezTo>
                    <a:pt x="3124" y="4110"/>
                    <a:pt x="4110" y="3288"/>
                    <a:pt x="4110" y="2138"/>
                  </a:cubicBezTo>
                  <a:cubicBezTo>
                    <a:pt x="4110" y="987"/>
                    <a:pt x="3124" y="1"/>
                    <a:pt x="213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" name="Google Shape;273;p32"/>
            <p:cNvSpPr/>
            <p:nvPr/>
          </p:nvSpPr>
          <p:spPr>
            <a:xfrm>
              <a:off x="3709325" y="2740375"/>
              <a:ext cx="102750" cy="102750"/>
            </a:xfrm>
            <a:custGeom>
              <a:rect b="b" l="l" r="r" t="t"/>
              <a:pathLst>
                <a:path extrusionOk="0" h="4110" w="4110">
                  <a:moveTo>
                    <a:pt x="1973" y="1"/>
                  </a:moveTo>
                  <a:cubicBezTo>
                    <a:pt x="822" y="1"/>
                    <a:pt x="0" y="987"/>
                    <a:pt x="0" y="2138"/>
                  </a:cubicBezTo>
                  <a:cubicBezTo>
                    <a:pt x="0" y="3288"/>
                    <a:pt x="822" y="4110"/>
                    <a:pt x="1973" y="4110"/>
                  </a:cubicBezTo>
                  <a:cubicBezTo>
                    <a:pt x="3123" y="4110"/>
                    <a:pt x="4109" y="3288"/>
                    <a:pt x="4109" y="2138"/>
                  </a:cubicBezTo>
                  <a:cubicBezTo>
                    <a:pt x="4109" y="987"/>
                    <a:pt x="3123" y="1"/>
                    <a:pt x="19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32"/>
            <p:cNvSpPr/>
            <p:nvPr/>
          </p:nvSpPr>
          <p:spPr>
            <a:xfrm>
              <a:off x="3861350" y="2740375"/>
              <a:ext cx="102750" cy="102750"/>
            </a:xfrm>
            <a:custGeom>
              <a:rect b="b" l="l" r="r" t="t"/>
              <a:pathLst>
                <a:path extrusionOk="0" h="4110" w="4110">
                  <a:moveTo>
                    <a:pt x="2137" y="1"/>
                  </a:moveTo>
                  <a:cubicBezTo>
                    <a:pt x="987" y="1"/>
                    <a:pt x="0" y="987"/>
                    <a:pt x="0" y="2138"/>
                  </a:cubicBezTo>
                  <a:cubicBezTo>
                    <a:pt x="0" y="3288"/>
                    <a:pt x="987" y="4110"/>
                    <a:pt x="2137" y="4110"/>
                  </a:cubicBezTo>
                  <a:cubicBezTo>
                    <a:pt x="3123" y="4110"/>
                    <a:pt x="4109" y="3288"/>
                    <a:pt x="4109" y="2138"/>
                  </a:cubicBezTo>
                  <a:cubicBezTo>
                    <a:pt x="4109" y="987"/>
                    <a:pt x="3123" y="1"/>
                    <a:pt x="213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75" name="Google Shape;275;p32"/>
          <p:cNvSpPr/>
          <p:nvPr/>
        </p:nvSpPr>
        <p:spPr>
          <a:xfrm>
            <a:off x="6375935" y="769626"/>
            <a:ext cx="434308" cy="434308"/>
          </a:xfrm>
          <a:custGeom>
            <a:rect b="b" l="l" r="r" t="t"/>
            <a:pathLst>
              <a:path extrusionOk="0" h="32871" w="32871">
                <a:moveTo>
                  <a:pt x="11176" y="4273"/>
                </a:moveTo>
                <a:lnTo>
                  <a:pt x="11176" y="4273"/>
                </a:lnTo>
                <a:cubicBezTo>
                  <a:pt x="9533" y="6903"/>
                  <a:pt x="8547" y="10519"/>
                  <a:pt x="8218" y="14956"/>
                </a:cubicBezTo>
                <a:lnTo>
                  <a:pt x="3123" y="14956"/>
                </a:lnTo>
                <a:cubicBezTo>
                  <a:pt x="3780" y="10190"/>
                  <a:pt x="6903" y="6081"/>
                  <a:pt x="11176" y="4273"/>
                </a:cubicBezTo>
                <a:close/>
                <a:moveTo>
                  <a:pt x="16436" y="3123"/>
                </a:moveTo>
                <a:cubicBezTo>
                  <a:pt x="17750" y="3123"/>
                  <a:pt x="21037" y="7232"/>
                  <a:pt x="21531" y="14956"/>
                </a:cubicBezTo>
                <a:lnTo>
                  <a:pt x="11341" y="14956"/>
                </a:lnTo>
                <a:cubicBezTo>
                  <a:pt x="11834" y="7232"/>
                  <a:pt x="15285" y="3123"/>
                  <a:pt x="16436" y="3123"/>
                </a:cubicBezTo>
                <a:close/>
                <a:moveTo>
                  <a:pt x="21859" y="4273"/>
                </a:moveTo>
                <a:cubicBezTo>
                  <a:pt x="25968" y="6081"/>
                  <a:pt x="29091" y="10026"/>
                  <a:pt x="29748" y="14956"/>
                </a:cubicBezTo>
                <a:lnTo>
                  <a:pt x="24653" y="14956"/>
                </a:lnTo>
                <a:cubicBezTo>
                  <a:pt x="24489" y="10519"/>
                  <a:pt x="23338" y="6903"/>
                  <a:pt x="21859" y="4273"/>
                </a:cubicBezTo>
                <a:close/>
                <a:moveTo>
                  <a:pt x="8218" y="17915"/>
                </a:moveTo>
                <a:cubicBezTo>
                  <a:pt x="8547" y="22352"/>
                  <a:pt x="9533" y="26132"/>
                  <a:pt x="11176" y="28598"/>
                </a:cubicBezTo>
                <a:cubicBezTo>
                  <a:pt x="6903" y="26790"/>
                  <a:pt x="3780" y="22845"/>
                  <a:pt x="3123" y="17915"/>
                </a:cubicBezTo>
                <a:close/>
                <a:moveTo>
                  <a:pt x="29748" y="17915"/>
                </a:moveTo>
                <a:cubicBezTo>
                  <a:pt x="29091" y="22845"/>
                  <a:pt x="25968" y="26790"/>
                  <a:pt x="21695" y="28598"/>
                </a:cubicBezTo>
                <a:cubicBezTo>
                  <a:pt x="23338" y="26132"/>
                  <a:pt x="24489" y="22352"/>
                  <a:pt x="24653" y="17915"/>
                </a:cubicBezTo>
                <a:close/>
                <a:moveTo>
                  <a:pt x="21531" y="17915"/>
                </a:moveTo>
                <a:cubicBezTo>
                  <a:pt x="21037" y="25639"/>
                  <a:pt x="17750" y="29748"/>
                  <a:pt x="16436" y="29748"/>
                </a:cubicBezTo>
                <a:cubicBezTo>
                  <a:pt x="15285" y="29748"/>
                  <a:pt x="11834" y="25639"/>
                  <a:pt x="11341" y="17915"/>
                </a:cubicBezTo>
                <a:close/>
                <a:moveTo>
                  <a:pt x="16436" y="0"/>
                </a:moveTo>
                <a:cubicBezTo>
                  <a:pt x="7396" y="0"/>
                  <a:pt x="0" y="7396"/>
                  <a:pt x="0" y="16436"/>
                </a:cubicBezTo>
                <a:cubicBezTo>
                  <a:pt x="0" y="25475"/>
                  <a:pt x="7396" y="32871"/>
                  <a:pt x="16436" y="32871"/>
                </a:cubicBezTo>
                <a:cubicBezTo>
                  <a:pt x="25475" y="32871"/>
                  <a:pt x="32871" y="25475"/>
                  <a:pt x="32871" y="16436"/>
                </a:cubicBezTo>
                <a:cubicBezTo>
                  <a:pt x="32871" y="7396"/>
                  <a:pt x="25475" y="0"/>
                  <a:pt x="16436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32"/>
          <p:cNvSpPr/>
          <p:nvPr/>
        </p:nvSpPr>
        <p:spPr>
          <a:xfrm>
            <a:off x="7805143" y="776484"/>
            <a:ext cx="480656" cy="420587"/>
          </a:xfrm>
          <a:custGeom>
            <a:rect b="b" l="l" r="r" t="t"/>
            <a:pathLst>
              <a:path extrusionOk="0" h="28763" w="32871">
                <a:moveTo>
                  <a:pt x="27283" y="2959"/>
                </a:moveTo>
                <a:cubicBezTo>
                  <a:pt x="27283" y="2959"/>
                  <a:pt x="27283" y="3124"/>
                  <a:pt x="27447" y="3124"/>
                </a:cubicBezTo>
                <a:lnTo>
                  <a:pt x="16436" y="12820"/>
                </a:lnTo>
                <a:lnTo>
                  <a:pt x="5424" y="3124"/>
                </a:lnTo>
                <a:cubicBezTo>
                  <a:pt x="5424" y="3124"/>
                  <a:pt x="5588" y="2959"/>
                  <a:pt x="5588" y="2959"/>
                </a:cubicBezTo>
                <a:close/>
                <a:moveTo>
                  <a:pt x="29748" y="5096"/>
                </a:moveTo>
                <a:cubicBezTo>
                  <a:pt x="29748" y="5260"/>
                  <a:pt x="29748" y="5425"/>
                  <a:pt x="29748" y="5589"/>
                </a:cubicBezTo>
                <a:lnTo>
                  <a:pt x="29748" y="23010"/>
                </a:lnTo>
                <a:cubicBezTo>
                  <a:pt x="29748" y="24489"/>
                  <a:pt x="28598" y="25640"/>
                  <a:pt x="27283" y="25640"/>
                </a:cubicBezTo>
                <a:lnTo>
                  <a:pt x="5588" y="25640"/>
                </a:lnTo>
                <a:cubicBezTo>
                  <a:pt x="4273" y="25640"/>
                  <a:pt x="3123" y="24489"/>
                  <a:pt x="3123" y="23010"/>
                </a:cubicBezTo>
                <a:lnTo>
                  <a:pt x="3123" y="5589"/>
                </a:lnTo>
                <a:cubicBezTo>
                  <a:pt x="3123" y="5425"/>
                  <a:pt x="3123" y="5260"/>
                  <a:pt x="3123" y="5096"/>
                </a:cubicBezTo>
                <a:lnTo>
                  <a:pt x="15449" y="15943"/>
                </a:lnTo>
                <a:cubicBezTo>
                  <a:pt x="15778" y="16272"/>
                  <a:pt x="16107" y="16436"/>
                  <a:pt x="16436" y="16436"/>
                </a:cubicBezTo>
                <a:cubicBezTo>
                  <a:pt x="16764" y="16436"/>
                  <a:pt x="17093" y="16272"/>
                  <a:pt x="17422" y="15943"/>
                </a:cubicBezTo>
                <a:lnTo>
                  <a:pt x="29748" y="5096"/>
                </a:lnTo>
                <a:close/>
                <a:moveTo>
                  <a:pt x="5588" y="1"/>
                </a:moveTo>
                <a:cubicBezTo>
                  <a:pt x="2466" y="1"/>
                  <a:pt x="0" y="2466"/>
                  <a:pt x="0" y="5589"/>
                </a:cubicBezTo>
                <a:lnTo>
                  <a:pt x="0" y="23010"/>
                </a:lnTo>
                <a:cubicBezTo>
                  <a:pt x="0" y="26133"/>
                  <a:pt x="2466" y="28763"/>
                  <a:pt x="5588" y="28763"/>
                </a:cubicBezTo>
                <a:lnTo>
                  <a:pt x="27283" y="28763"/>
                </a:lnTo>
                <a:cubicBezTo>
                  <a:pt x="30406" y="28763"/>
                  <a:pt x="32871" y="26133"/>
                  <a:pt x="32871" y="23010"/>
                </a:cubicBezTo>
                <a:lnTo>
                  <a:pt x="32871" y="5589"/>
                </a:lnTo>
                <a:cubicBezTo>
                  <a:pt x="32871" y="2466"/>
                  <a:pt x="30406" y="1"/>
                  <a:pt x="27283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77" name="Google Shape;277;p32"/>
          <p:cNvGrpSpPr/>
          <p:nvPr/>
        </p:nvGrpSpPr>
        <p:grpSpPr>
          <a:xfrm>
            <a:off x="2297292" y="776353"/>
            <a:ext cx="434342" cy="420628"/>
            <a:chOff x="3175175" y="2239100"/>
            <a:chExt cx="1171050" cy="1134075"/>
          </a:xfrm>
        </p:grpSpPr>
        <p:sp>
          <p:nvSpPr>
            <p:cNvPr id="278" name="Google Shape;278;p32"/>
            <p:cNvSpPr/>
            <p:nvPr/>
          </p:nvSpPr>
          <p:spPr>
            <a:xfrm>
              <a:off x="3516200" y="2752725"/>
              <a:ext cx="287650" cy="176700"/>
            </a:xfrm>
            <a:custGeom>
              <a:rect b="b" l="l" r="r" t="t"/>
              <a:pathLst>
                <a:path extrusionOk="0" h="7068" w="11506">
                  <a:moveTo>
                    <a:pt x="5753" y="1479"/>
                  </a:moveTo>
                  <a:cubicBezTo>
                    <a:pt x="8383" y="1479"/>
                    <a:pt x="9369" y="3616"/>
                    <a:pt x="9698" y="5424"/>
                  </a:cubicBezTo>
                  <a:lnTo>
                    <a:pt x="1809" y="5424"/>
                  </a:lnTo>
                  <a:cubicBezTo>
                    <a:pt x="1644" y="5424"/>
                    <a:pt x="1644" y="5424"/>
                    <a:pt x="1644" y="5259"/>
                  </a:cubicBezTo>
                  <a:cubicBezTo>
                    <a:pt x="1973" y="3616"/>
                    <a:pt x="2959" y="1479"/>
                    <a:pt x="5753" y="1479"/>
                  </a:cubicBezTo>
                  <a:close/>
                  <a:moveTo>
                    <a:pt x="5753" y="0"/>
                  </a:moveTo>
                  <a:cubicBezTo>
                    <a:pt x="2795" y="0"/>
                    <a:pt x="658" y="1808"/>
                    <a:pt x="1" y="5095"/>
                  </a:cubicBezTo>
                  <a:cubicBezTo>
                    <a:pt x="1" y="5588"/>
                    <a:pt x="165" y="6081"/>
                    <a:pt x="329" y="6410"/>
                  </a:cubicBezTo>
                  <a:cubicBezTo>
                    <a:pt x="658" y="6903"/>
                    <a:pt x="1151" y="7067"/>
                    <a:pt x="1809" y="7067"/>
                  </a:cubicBezTo>
                  <a:lnTo>
                    <a:pt x="9698" y="7067"/>
                  </a:lnTo>
                  <a:cubicBezTo>
                    <a:pt x="10191" y="7067"/>
                    <a:pt x="10684" y="6903"/>
                    <a:pt x="11012" y="6410"/>
                  </a:cubicBezTo>
                  <a:cubicBezTo>
                    <a:pt x="11341" y="6081"/>
                    <a:pt x="11505" y="5588"/>
                    <a:pt x="11341" y="5095"/>
                  </a:cubicBezTo>
                  <a:cubicBezTo>
                    <a:pt x="10684" y="1808"/>
                    <a:pt x="8711" y="0"/>
                    <a:pt x="575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Google Shape;279;p32"/>
            <p:cNvSpPr/>
            <p:nvPr/>
          </p:nvSpPr>
          <p:spPr>
            <a:xfrm>
              <a:off x="3803825" y="2748600"/>
              <a:ext cx="127400" cy="180825"/>
            </a:xfrm>
            <a:custGeom>
              <a:rect b="b" l="l" r="r" t="t"/>
              <a:pathLst>
                <a:path extrusionOk="0" h="7233" w="5096">
                  <a:moveTo>
                    <a:pt x="822" y="1"/>
                  </a:moveTo>
                  <a:cubicBezTo>
                    <a:pt x="329" y="1"/>
                    <a:pt x="0" y="329"/>
                    <a:pt x="0" y="822"/>
                  </a:cubicBezTo>
                  <a:cubicBezTo>
                    <a:pt x="0" y="1315"/>
                    <a:pt x="329" y="1644"/>
                    <a:pt x="822" y="1644"/>
                  </a:cubicBezTo>
                  <a:cubicBezTo>
                    <a:pt x="2466" y="1644"/>
                    <a:pt x="3123" y="3452"/>
                    <a:pt x="3452" y="4931"/>
                  </a:cubicBezTo>
                  <a:cubicBezTo>
                    <a:pt x="3452" y="5096"/>
                    <a:pt x="3452" y="5260"/>
                    <a:pt x="3452" y="5424"/>
                  </a:cubicBezTo>
                  <a:cubicBezTo>
                    <a:pt x="3288" y="5589"/>
                    <a:pt x="3123" y="5589"/>
                    <a:pt x="2794" y="5589"/>
                  </a:cubicBezTo>
                  <a:lnTo>
                    <a:pt x="1808" y="5589"/>
                  </a:lnTo>
                  <a:cubicBezTo>
                    <a:pt x="1315" y="5589"/>
                    <a:pt x="987" y="5917"/>
                    <a:pt x="987" y="6410"/>
                  </a:cubicBezTo>
                  <a:cubicBezTo>
                    <a:pt x="987" y="6903"/>
                    <a:pt x="1480" y="7232"/>
                    <a:pt x="1808" y="7232"/>
                  </a:cubicBezTo>
                  <a:lnTo>
                    <a:pt x="2794" y="7232"/>
                  </a:lnTo>
                  <a:cubicBezTo>
                    <a:pt x="3452" y="7232"/>
                    <a:pt x="4109" y="6903"/>
                    <a:pt x="4602" y="6410"/>
                  </a:cubicBezTo>
                  <a:cubicBezTo>
                    <a:pt x="5095" y="5917"/>
                    <a:pt x="5095" y="5260"/>
                    <a:pt x="5095" y="4603"/>
                  </a:cubicBezTo>
                  <a:cubicBezTo>
                    <a:pt x="4438" y="1644"/>
                    <a:pt x="2794" y="1"/>
                    <a:pt x="82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32"/>
            <p:cNvSpPr/>
            <p:nvPr/>
          </p:nvSpPr>
          <p:spPr>
            <a:xfrm>
              <a:off x="3565525" y="2506175"/>
              <a:ext cx="184900" cy="184925"/>
            </a:xfrm>
            <a:custGeom>
              <a:rect b="b" l="l" r="r" t="t"/>
              <a:pathLst>
                <a:path extrusionOk="0" h="7397" w="7396">
                  <a:moveTo>
                    <a:pt x="3780" y="1644"/>
                  </a:moveTo>
                  <a:cubicBezTo>
                    <a:pt x="4931" y="1644"/>
                    <a:pt x="5752" y="2466"/>
                    <a:pt x="5752" y="3781"/>
                  </a:cubicBezTo>
                  <a:cubicBezTo>
                    <a:pt x="5752" y="4931"/>
                    <a:pt x="4931" y="5753"/>
                    <a:pt x="3780" y="5753"/>
                  </a:cubicBezTo>
                  <a:cubicBezTo>
                    <a:pt x="2465" y="5753"/>
                    <a:pt x="1644" y="4931"/>
                    <a:pt x="1644" y="3781"/>
                  </a:cubicBezTo>
                  <a:cubicBezTo>
                    <a:pt x="1644" y="2466"/>
                    <a:pt x="2465" y="1644"/>
                    <a:pt x="3780" y="1644"/>
                  </a:cubicBezTo>
                  <a:close/>
                  <a:moveTo>
                    <a:pt x="3780" y="1"/>
                  </a:moveTo>
                  <a:cubicBezTo>
                    <a:pt x="1644" y="1"/>
                    <a:pt x="0" y="1644"/>
                    <a:pt x="0" y="3781"/>
                  </a:cubicBezTo>
                  <a:cubicBezTo>
                    <a:pt x="0" y="5753"/>
                    <a:pt x="1644" y="7397"/>
                    <a:pt x="3780" y="7397"/>
                  </a:cubicBezTo>
                  <a:cubicBezTo>
                    <a:pt x="5752" y="7397"/>
                    <a:pt x="7396" y="5753"/>
                    <a:pt x="7396" y="3781"/>
                  </a:cubicBezTo>
                  <a:cubicBezTo>
                    <a:pt x="7396" y="1644"/>
                    <a:pt x="5752" y="1"/>
                    <a:pt x="37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" name="Google Shape;281;p32"/>
            <p:cNvSpPr/>
            <p:nvPr/>
          </p:nvSpPr>
          <p:spPr>
            <a:xfrm>
              <a:off x="3775075" y="2506175"/>
              <a:ext cx="106850" cy="184925"/>
            </a:xfrm>
            <a:custGeom>
              <a:rect b="b" l="l" r="r" t="t"/>
              <a:pathLst>
                <a:path extrusionOk="0" h="7397" w="4274">
                  <a:moveTo>
                    <a:pt x="822" y="1"/>
                  </a:moveTo>
                  <a:cubicBezTo>
                    <a:pt x="493" y="1"/>
                    <a:pt x="0" y="330"/>
                    <a:pt x="0" y="823"/>
                  </a:cubicBezTo>
                  <a:cubicBezTo>
                    <a:pt x="0" y="1151"/>
                    <a:pt x="493" y="1480"/>
                    <a:pt x="822" y="1480"/>
                  </a:cubicBezTo>
                  <a:cubicBezTo>
                    <a:pt x="2137" y="1480"/>
                    <a:pt x="2794" y="2630"/>
                    <a:pt x="2794" y="3617"/>
                  </a:cubicBezTo>
                  <a:cubicBezTo>
                    <a:pt x="2794" y="4767"/>
                    <a:pt x="2137" y="5753"/>
                    <a:pt x="822" y="5753"/>
                  </a:cubicBezTo>
                  <a:cubicBezTo>
                    <a:pt x="493" y="5753"/>
                    <a:pt x="0" y="6082"/>
                    <a:pt x="0" y="6575"/>
                  </a:cubicBezTo>
                  <a:cubicBezTo>
                    <a:pt x="0" y="7068"/>
                    <a:pt x="493" y="7397"/>
                    <a:pt x="822" y="7397"/>
                  </a:cubicBezTo>
                  <a:cubicBezTo>
                    <a:pt x="2794" y="7397"/>
                    <a:pt x="4273" y="5753"/>
                    <a:pt x="4273" y="3617"/>
                  </a:cubicBezTo>
                  <a:cubicBezTo>
                    <a:pt x="4273" y="1480"/>
                    <a:pt x="2794" y="1"/>
                    <a:pt x="82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32"/>
            <p:cNvSpPr/>
            <p:nvPr/>
          </p:nvSpPr>
          <p:spPr>
            <a:xfrm>
              <a:off x="3376500" y="2748600"/>
              <a:ext cx="127400" cy="180825"/>
            </a:xfrm>
            <a:custGeom>
              <a:rect b="b" l="l" r="r" t="t"/>
              <a:pathLst>
                <a:path extrusionOk="0" h="7233" w="5096">
                  <a:moveTo>
                    <a:pt x="4438" y="1"/>
                  </a:moveTo>
                  <a:cubicBezTo>
                    <a:pt x="2302" y="1"/>
                    <a:pt x="823" y="1644"/>
                    <a:pt x="165" y="4603"/>
                  </a:cubicBezTo>
                  <a:cubicBezTo>
                    <a:pt x="1" y="5260"/>
                    <a:pt x="165" y="5917"/>
                    <a:pt x="494" y="6410"/>
                  </a:cubicBezTo>
                  <a:cubicBezTo>
                    <a:pt x="987" y="6903"/>
                    <a:pt x="1644" y="7232"/>
                    <a:pt x="2302" y="7232"/>
                  </a:cubicBezTo>
                  <a:lnTo>
                    <a:pt x="3288" y="7232"/>
                  </a:lnTo>
                  <a:cubicBezTo>
                    <a:pt x="3781" y="7232"/>
                    <a:pt x="4110" y="6903"/>
                    <a:pt x="4110" y="6410"/>
                  </a:cubicBezTo>
                  <a:cubicBezTo>
                    <a:pt x="4110" y="5917"/>
                    <a:pt x="3781" y="5589"/>
                    <a:pt x="3288" y="5589"/>
                  </a:cubicBezTo>
                  <a:lnTo>
                    <a:pt x="2302" y="5589"/>
                  </a:lnTo>
                  <a:cubicBezTo>
                    <a:pt x="2137" y="5589"/>
                    <a:pt x="1973" y="5589"/>
                    <a:pt x="1809" y="5424"/>
                  </a:cubicBezTo>
                  <a:cubicBezTo>
                    <a:pt x="1644" y="5260"/>
                    <a:pt x="1644" y="5096"/>
                    <a:pt x="1644" y="4931"/>
                  </a:cubicBezTo>
                  <a:cubicBezTo>
                    <a:pt x="1973" y="3452"/>
                    <a:pt x="2795" y="1644"/>
                    <a:pt x="4438" y="1644"/>
                  </a:cubicBezTo>
                  <a:cubicBezTo>
                    <a:pt x="4767" y="1644"/>
                    <a:pt x="5096" y="1315"/>
                    <a:pt x="5096" y="822"/>
                  </a:cubicBezTo>
                  <a:cubicBezTo>
                    <a:pt x="5096" y="494"/>
                    <a:pt x="4767" y="1"/>
                    <a:pt x="443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Google Shape;283;p32"/>
            <p:cNvSpPr/>
            <p:nvPr/>
          </p:nvSpPr>
          <p:spPr>
            <a:xfrm>
              <a:off x="3425825" y="2506175"/>
              <a:ext cx="106850" cy="184925"/>
            </a:xfrm>
            <a:custGeom>
              <a:rect b="b" l="l" r="r" t="t"/>
              <a:pathLst>
                <a:path extrusionOk="0" h="7397" w="4274">
                  <a:moveTo>
                    <a:pt x="3451" y="1"/>
                  </a:moveTo>
                  <a:cubicBezTo>
                    <a:pt x="1479" y="1"/>
                    <a:pt x="0" y="1480"/>
                    <a:pt x="0" y="3617"/>
                  </a:cubicBezTo>
                  <a:cubicBezTo>
                    <a:pt x="0" y="5753"/>
                    <a:pt x="1479" y="7397"/>
                    <a:pt x="3451" y="7397"/>
                  </a:cubicBezTo>
                  <a:cubicBezTo>
                    <a:pt x="3944" y="7397"/>
                    <a:pt x="4273" y="7068"/>
                    <a:pt x="4273" y="6575"/>
                  </a:cubicBezTo>
                  <a:cubicBezTo>
                    <a:pt x="4273" y="6246"/>
                    <a:pt x="3944" y="5753"/>
                    <a:pt x="3451" y="5753"/>
                  </a:cubicBezTo>
                  <a:cubicBezTo>
                    <a:pt x="2137" y="5753"/>
                    <a:pt x="1644" y="4767"/>
                    <a:pt x="1644" y="3617"/>
                  </a:cubicBezTo>
                  <a:cubicBezTo>
                    <a:pt x="1644" y="2630"/>
                    <a:pt x="2137" y="1480"/>
                    <a:pt x="3451" y="1480"/>
                  </a:cubicBezTo>
                  <a:cubicBezTo>
                    <a:pt x="3944" y="1480"/>
                    <a:pt x="4273" y="1151"/>
                    <a:pt x="4273" y="823"/>
                  </a:cubicBezTo>
                  <a:cubicBezTo>
                    <a:pt x="4273" y="330"/>
                    <a:pt x="3944" y="1"/>
                    <a:pt x="345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" name="Google Shape;284;p32"/>
            <p:cNvSpPr/>
            <p:nvPr/>
          </p:nvSpPr>
          <p:spPr>
            <a:xfrm>
              <a:off x="3175175" y="2239100"/>
              <a:ext cx="1171050" cy="1134075"/>
            </a:xfrm>
            <a:custGeom>
              <a:rect b="b" l="l" r="r" t="t"/>
              <a:pathLst>
                <a:path extrusionOk="0" h="45363" w="46842">
                  <a:moveTo>
                    <a:pt x="19065" y="4767"/>
                  </a:moveTo>
                  <a:cubicBezTo>
                    <a:pt x="26954" y="4767"/>
                    <a:pt x="33364" y="11177"/>
                    <a:pt x="33364" y="19066"/>
                  </a:cubicBezTo>
                  <a:cubicBezTo>
                    <a:pt x="33364" y="26955"/>
                    <a:pt x="26954" y="33365"/>
                    <a:pt x="19065" y="33365"/>
                  </a:cubicBezTo>
                  <a:cubicBezTo>
                    <a:pt x="11176" y="33365"/>
                    <a:pt x="4931" y="26955"/>
                    <a:pt x="4931" y="19066"/>
                  </a:cubicBezTo>
                  <a:cubicBezTo>
                    <a:pt x="4931" y="11177"/>
                    <a:pt x="11176" y="4767"/>
                    <a:pt x="19065" y="4767"/>
                  </a:cubicBezTo>
                  <a:close/>
                  <a:moveTo>
                    <a:pt x="19065" y="1"/>
                  </a:moveTo>
                  <a:cubicBezTo>
                    <a:pt x="8547" y="1"/>
                    <a:pt x="0" y="8547"/>
                    <a:pt x="0" y="19066"/>
                  </a:cubicBezTo>
                  <a:cubicBezTo>
                    <a:pt x="0" y="29584"/>
                    <a:pt x="8547" y="38131"/>
                    <a:pt x="19065" y="38131"/>
                  </a:cubicBezTo>
                  <a:cubicBezTo>
                    <a:pt x="23503" y="38131"/>
                    <a:pt x="27447" y="36487"/>
                    <a:pt x="30734" y="34022"/>
                  </a:cubicBezTo>
                  <a:lnTo>
                    <a:pt x="42568" y="44705"/>
                  </a:lnTo>
                  <a:cubicBezTo>
                    <a:pt x="43061" y="45198"/>
                    <a:pt x="43554" y="45362"/>
                    <a:pt x="44211" y="45362"/>
                  </a:cubicBezTo>
                  <a:cubicBezTo>
                    <a:pt x="44869" y="45362"/>
                    <a:pt x="45362" y="45198"/>
                    <a:pt x="45855" y="44705"/>
                  </a:cubicBezTo>
                  <a:cubicBezTo>
                    <a:pt x="46841" y="43719"/>
                    <a:pt x="46841" y="42240"/>
                    <a:pt x="45855" y="41253"/>
                  </a:cubicBezTo>
                  <a:lnTo>
                    <a:pt x="34022" y="30735"/>
                  </a:lnTo>
                  <a:cubicBezTo>
                    <a:pt x="36651" y="27448"/>
                    <a:pt x="38130" y="23339"/>
                    <a:pt x="38130" y="19066"/>
                  </a:cubicBezTo>
                  <a:cubicBezTo>
                    <a:pt x="38130" y="8547"/>
                    <a:pt x="29584" y="1"/>
                    <a:pt x="1906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85" name="Google Shape;285;p32"/>
          <p:cNvGrpSpPr/>
          <p:nvPr/>
        </p:nvGrpSpPr>
        <p:grpSpPr>
          <a:xfrm>
            <a:off x="3679321" y="776397"/>
            <a:ext cx="413148" cy="420617"/>
            <a:chOff x="3253250" y="2226775"/>
            <a:chExt cx="1138150" cy="1158725"/>
          </a:xfrm>
        </p:grpSpPr>
        <p:sp>
          <p:nvSpPr>
            <p:cNvPr id="286" name="Google Shape;286;p32"/>
            <p:cNvSpPr/>
            <p:nvPr/>
          </p:nvSpPr>
          <p:spPr>
            <a:xfrm>
              <a:off x="3253250" y="2226775"/>
              <a:ext cx="1138150" cy="1158725"/>
            </a:xfrm>
            <a:custGeom>
              <a:rect b="b" l="l" r="r" t="t"/>
              <a:pathLst>
                <a:path extrusionOk="0" h="46349" w="45526">
                  <a:moveTo>
                    <a:pt x="37473" y="4274"/>
                  </a:moveTo>
                  <a:cubicBezTo>
                    <a:pt x="38294" y="4274"/>
                    <a:pt x="38459" y="4603"/>
                    <a:pt x="38459" y="5260"/>
                  </a:cubicBezTo>
                  <a:lnTo>
                    <a:pt x="38459" y="27119"/>
                  </a:lnTo>
                  <a:lnTo>
                    <a:pt x="38459" y="27448"/>
                  </a:lnTo>
                  <a:lnTo>
                    <a:pt x="6739" y="27448"/>
                  </a:lnTo>
                  <a:lnTo>
                    <a:pt x="6739" y="26955"/>
                  </a:lnTo>
                  <a:lnTo>
                    <a:pt x="6739" y="5424"/>
                  </a:lnTo>
                  <a:cubicBezTo>
                    <a:pt x="6739" y="5260"/>
                    <a:pt x="6739" y="5096"/>
                    <a:pt x="6739" y="4931"/>
                  </a:cubicBezTo>
                  <a:cubicBezTo>
                    <a:pt x="6739" y="4603"/>
                    <a:pt x="6903" y="4274"/>
                    <a:pt x="7396" y="4274"/>
                  </a:cubicBezTo>
                  <a:close/>
                  <a:moveTo>
                    <a:pt x="38459" y="31885"/>
                  </a:moveTo>
                  <a:cubicBezTo>
                    <a:pt x="38787" y="31885"/>
                    <a:pt x="38787" y="31885"/>
                    <a:pt x="38952" y="32214"/>
                  </a:cubicBezTo>
                  <a:cubicBezTo>
                    <a:pt x="39445" y="35172"/>
                    <a:pt x="40102" y="38131"/>
                    <a:pt x="40760" y="41089"/>
                  </a:cubicBezTo>
                  <a:cubicBezTo>
                    <a:pt x="40924" y="41582"/>
                    <a:pt x="40595" y="41911"/>
                    <a:pt x="39938" y="41911"/>
                  </a:cubicBezTo>
                  <a:lnTo>
                    <a:pt x="5095" y="41911"/>
                  </a:lnTo>
                  <a:cubicBezTo>
                    <a:pt x="4602" y="41911"/>
                    <a:pt x="4438" y="41746"/>
                    <a:pt x="4602" y="41253"/>
                  </a:cubicBezTo>
                  <a:cubicBezTo>
                    <a:pt x="4766" y="39610"/>
                    <a:pt x="5095" y="37966"/>
                    <a:pt x="5424" y="36323"/>
                  </a:cubicBezTo>
                  <a:cubicBezTo>
                    <a:pt x="5753" y="35008"/>
                    <a:pt x="6081" y="33529"/>
                    <a:pt x="6246" y="32214"/>
                  </a:cubicBezTo>
                  <a:cubicBezTo>
                    <a:pt x="6410" y="31885"/>
                    <a:pt x="6574" y="31885"/>
                    <a:pt x="6903" y="31885"/>
                  </a:cubicBezTo>
                  <a:close/>
                  <a:moveTo>
                    <a:pt x="7725" y="1"/>
                  </a:moveTo>
                  <a:cubicBezTo>
                    <a:pt x="7396" y="1"/>
                    <a:pt x="6903" y="165"/>
                    <a:pt x="6410" y="165"/>
                  </a:cubicBezTo>
                  <a:cubicBezTo>
                    <a:pt x="3945" y="823"/>
                    <a:pt x="2301" y="2795"/>
                    <a:pt x="2301" y="5424"/>
                  </a:cubicBezTo>
                  <a:lnTo>
                    <a:pt x="2301" y="29584"/>
                  </a:lnTo>
                  <a:cubicBezTo>
                    <a:pt x="2301" y="29913"/>
                    <a:pt x="2301" y="30242"/>
                    <a:pt x="2301" y="30570"/>
                  </a:cubicBezTo>
                  <a:cubicBezTo>
                    <a:pt x="1644" y="33529"/>
                    <a:pt x="986" y="36652"/>
                    <a:pt x="329" y="39610"/>
                  </a:cubicBezTo>
                  <a:cubicBezTo>
                    <a:pt x="165" y="40596"/>
                    <a:pt x="0" y="41582"/>
                    <a:pt x="329" y="42568"/>
                  </a:cubicBezTo>
                  <a:cubicBezTo>
                    <a:pt x="986" y="44869"/>
                    <a:pt x="2959" y="46348"/>
                    <a:pt x="5424" y="46348"/>
                  </a:cubicBezTo>
                  <a:lnTo>
                    <a:pt x="39281" y="46348"/>
                  </a:lnTo>
                  <a:cubicBezTo>
                    <a:pt x="39774" y="46348"/>
                    <a:pt x="40267" y="46348"/>
                    <a:pt x="40760" y="46184"/>
                  </a:cubicBezTo>
                  <a:cubicBezTo>
                    <a:pt x="43554" y="45855"/>
                    <a:pt x="45526" y="43226"/>
                    <a:pt x="45033" y="40432"/>
                  </a:cubicBezTo>
                  <a:cubicBezTo>
                    <a:pt x="44540" y="38131"/>
                    <a:pt x="44047" y="35830"/>
                    <a:pt x="43554" y="33693"/>
                  </a:cubicBezTo>
                  <a:cubicBezTo>
                    <a:pt x="43061" y="31557"/>
                    <a:pt x="42896" y="29584"/>
                    <a:pt x="42896" y="27448"/>
                  </a:cubicBezTo>
                  <a:cubicBezTo>
                    <a:pt x="42896" y="20216"/>
                    <a:pt x="42896" y="12820"/>
                    <a:pt x="42896" y="5424"/>
                  </a:cubicBezTo>
                  <a:cubicBezTo>
                    <a:pt x="42896" y="2302"/>
                    <a:pt x="40595" y="1"/>
                    <a:pt x="374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" name="Google Shape;287;p32"/>
            <p:cNvSpPr/>
            <p:nvPr/>
          </p:nvSpPr>
          <p:spPr>
            <a:xfrm>
              <a:off x="4038025" y="2522625"/>
              <a:ext cx="32900" cy="45225"/>
            </a:xfrm>
            <a:custGeom>
              <a:rect b="b" l="l" r="r" t="t"/>
              <a:pathLst>
                <a:path extrusionOk="0" h="1809" w="1316">
                  <a:moveTo>
                    <a:pt x="1" y="0"/>
                  </a:moveTo>
                  <a:lnTo>
                    <a:pt x="1" y="1808"/>
                  </a:lnTo>
                  <a:lnTo>
                    <a:pt x="329" y="1808"/>
                  </a:lnTo>
                  <a:cubicBezTo>
                    <a:pt x="822" y="1808"/>
                    <a:pt x="1315" y="1479"/>
                    <a:pt x="1315" y="986"/>
                  </a:cubicBezTo>
                  <a:cubicBezTo>
                    <a:pt x="1315" y="329"/>
                    <a:pt x="822" y="0"/>
                    <a:pt x="3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" name="Google Shape;288;p32"/>
            <p:cNvSpPr/>
            <p:nvPr/>
          </p:nvSpPr>
          <p:spPr>
            <a:xfrm>
              <a:off x="3931200" y="2530825"/>
              <a:ext cx="20575" cy="28800"/>
            </a:xfrm>
            <a:custGeom>
              <a:rect b="b" l="l" r="r" t="t"/>
              <a:pathLst>
                <a:path extrusionOk="0" h="1152" w="823">
                  <a:moveTo>
                    <a:pt x="493" y="1"/>
                  </a:moveTo>
                  <a:lnTo>
                    <a:pt x="0" y="1151"/>
                  </a:lnTo>
                  <a:lnTo>
                    <a:pt x="822" y="1151"/>
                  </a:lnTo>
                  <a:lnTo>
                    <a:pt x="49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" name="Google Shape;289;p32"/>
            <p:cNvSpPr/>
            <p:nvPr/>
          </p:nvSpPr>
          <p:spPr>
            <a:xfrm>
              <a:off x="3816150" y="2378800"/>
              <a:ext cx="357500" cy="328750"/>
            </a:xfrm>
            <a:custGeom>
              <a:rect b="b" l="l" r="r" t="t"/>
              <a:pathLst>
                <a:path extrusionOk="0" h="13150" w="14300">
                  <a:moveTo>
                    <a:pt x="5753" y="4603"/>
                  </a:moveTo>
                  <a:lnTo>
                    <a:pt x="7232" y="8712"/>
                  </a:lnTo>
                  <a:lnTo>
                    <a:pt x="5917" y="8712"/>
                  </a:lnTo>
                  <a:lnTo>
                    <a:pt x="5753" y="8219"/>
                  </a:lnTo>
                  <a:lnTo>
                    <a:pt x="4274" y="8219"/>
                  </a:lnTo>
                  <a:lnTo>
                    <a:pt x="4109" y="8712"/>
                  </a:lnTo>
                  <a:lnTo>
                    <a:pt x="2795" y="8712"/>
                  </a:lnTo>
                  <a:lnTo>
                    <a:pt x="4274" y="4603"/>
                  </a:lnTo>
                  <a:close/>
                  <a:moveTo>
                    <a:pt x="9369" y="4603"/>
                  </a:moveTo>
                  <a:cubicBezTo>
                    <a:pt x="10683" y="4603"/>
                    <a:pt x="11505" y="5589"/>
                    <a:pt x="11505" y="6739"/>
                  </a:cubicBezTo>
                  <a:cubicBezTo>
                    <a:pt x="11505" y="7890"/>
                    <a:pt x="10683" y="8712"/>
                    <a:pt x="9369" y="8712"/>
                  </a:cubicBezTo>
                  <a:lnTo>
                    <a:pt x="7561" y="8712"/>
                  </a:lnTo>
                  <a:lnTo>
                    <a:pt x="7561" y="4603"/>
                  </a:lnTo>
                  <a:close/>
                  <a:moveTo>
                    <a:pt x="1" y="1"/>
                  </a:moveTo>
                  <a:lnTo>
                    <a:pt x="1" y="13149"/>
                  </a:lnTo>
                  <a:lnTo>
                    <a:pt x="14299" y="13149"/>
                  </a:lnTo>
                  <a:lnTo>
                    <a:pt x="142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90" name="Google Shape;290;p32"/>
          <p:cNvSpPr txBox="1"/>
          <p:nvPr>
            <p:ph idx="4294967295" type="subTitle"/>
          </p:nvPr>
        </p:nvSpPr>
        <p:spPr>
          <a:xfrm>
            <a:off x="4387125" y="188525"/>
            <a:ext cx="41565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1000">
                <a:solidFill>
                  <a:srgbClr val="FF0000"/>
                </a:solidFill>
              </a:rPr>
              <a:t>All icons can be colored to desired hue</a:t>
            </a:r>
            <a:endParaRPr b="1" sz="10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23-24 Terminus Master Deck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104DB3"/>
      </a:accent1>
      <a:accent2>
        <a:srgbClr val="172543"/>
      </a:accent2>
      <a:accent3>
        <a:srgbClr val="19A4FA"/>
      </a:accent3>
      <a:accent4>
        <a:srgbClr val="6ABDFD"/>
      </a:accent4>
      <a:accent5>
        <a:srgbClr val="FEC90F"/>
      </a:accent5>
      <a:accent6>
        <a:srgbClr val="69BE5A"/>
      </a:accent6>
      <a:hlink>
        <a:srgbClr val="19A4F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